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4"/>
  </p:sldMasterIdLst>
  <p:notesMasterIdLst>
    <p:notesMasterId r:id="rId7"/>
  </p:notesMasterIdLst>
  <p:handoutMasterIdLst>
    <p:handoutMasterId r:id="rId8"/>
  </p:handoutMasterIdLst>
  <p:sldIdLst>
    <p:sldId id="2146848619" r:id="rId5"/>
    <p:sldId id="257" r:id="rId6"/>
  </p:sldIdLst>
  <p:sldSz cx="14630400" cy="8229600"/>
  <p:notesSz cx="6858000" cy="9144000"/>
  <p:defaultTextStyle>
    <a:defPPr>
      <a:defRPr lang="en-US"/>
    </a:defPPr>
    <a:lvl1pPr marL="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73152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 userDrawn="1">
          <p15:clr>
            <a:srgbClr val="A4A3A4"/>
          </p15:clr>
        </p15:guide>
        <p15:guide id="2" orient="horz" pos="4637" userDrawn="1">
          <p15:clr>
            <a:srgbClr val="A4A3A4"/>
          </p15:clr>
        </p15:guide>
        <p15:guide id="3" orient="horz" pos="3859" userDrawn="1">
          <p15:clr>
            <a:srgbClr val="A4A3A4"/>
          </p15:clr>
        </p15:guide>
        <p15:guide id="4" orient="horz" pos="5114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2205" userDrawn="1">
          <p15:clr>
            <a:srgbClr val="A4A3A4"/>
          </p15:clr>
        </p15:guide>
        <p15:guide id="7" orient="horz" pos="3325" userDrawn="1">
          <p15:clr>
            <a:srgbClr val="A4A3A4"/>
          </p15:clr>
        </p15:guide>
        <p15:guide id="8" orient="horz" pos="200" userDrawn="1">
          <p15:clr>
            <a:srgbClr val="A4A3A4"/>
          </p15:clr>
        </p15:guide>
        <p15:guide id="9" orient="horz" pos="3370" userDrawn="1">
          <p15:clr>
            <a:srgbClr val="A4A3A4"/>
          </p15:clr>
        </p15:guide>
        <p15:guide id="10" orient="horz" pos="4574" userDrawn="1">
          <p15:clr>
            <a:srgbClr val="A4A3A4"/>
          </p15:clr>
        </p15:guide>
        <p15:guide id="11" pos="1536" userDrawn="1">
          <p15:clr>
            <a:srgbClr val="A4A3A4"/>
          </p15:clr>
        </p15:guide>
        <p15:guide id="12" pos="2808" userDrawn="1">
          <p15:clr>
            <a:srgbClr val="A4A3A4"/>
          </p15:clr>
        </p15:guide>
        <p15:guide id="13" pos="4613" userDrawn="1">
          <p15:clr>
            <a:srgbClr val="A4A3A4"/>
          </p15:clr>
        </p15:guide>
        <p15:guide id="14" pos="4030" userDrawn="1">
          <p15:clr>
            <a:srgbClr val="A4A3A4"/>
          </p15:clr>
        </p15:guide>
        <p15:guide id="15" pos="7664" userDrawn="1">
          <p15:clr>
            <a:srgbClr val="A4A3A4"/>
          </p15:clr>
        </p15:guide>
        <p15:guide id="16" pos="3979" userDrawn="1">
          <p15:clr>
            <a:srgbClr val="A4A3A4"/>
          </p15:clr>
        </p15:guide>
        <p15:guide id="17" pos="2755" userDrawn="1">
          <p15:clr>
            <a:srgbClr val="A4A3A4"/>
          </p15:clr>
        </p15:guide>
        <p15:guide id="18" pos="1579" userDrawn="1">
          <p15:clr>
            <a:srgbClr val="A4A3A4"/>
          </p15:clr>
        </p15:guide>
        <p15:guide id="19" pos="7709" userDrawn="1">
          <p15:clr>
            <a:srgbClr val="A4A3A4"/>
          </p15:clr>
        </p15:guide>
        <p15:guide id="20" pos="5211" userDrawn="1">
          <p15:clr>
            <a:srgbClr val="A4A3A4"/>
          </p15:clr>
        </p15:guide>
        <p15:guide id="21" userDrawn="1">
          <p15:clr>
            <a:srgbClr val="A4A3A4"/>
          </p15:clr>
        </p15:guide>
        <p15:guide id="22" pos="5256" userDrawn="1">
          <p15:clr>
            <a:srgbClr val="A4A3A4"/>
          </p15:clr>
        </p15:guide>
        <p15:guide id="23" pos="6435" userDrawn="1">
          <p15:clr>
            <a:srgbClr val="A4A3A4"/>
          </p15:clr>
        </p15:guide>
        <p15:guide id="24" pos="6485" userDrawn="1">
          <p15:clr>
            <a:srgbClr val="A4A3A4"/>
          </p15:clr>
        </p15:guide>
        <p15:guide id="25" pos="8870" userDrawn="1">
          <p15:clr>
            <a:srgbClr val="A4A3A4"/>
          </p15:clr>
        </p15:guide>
        <p15:guide id="26" pos="352" userDrawn="1">
          <p15:clr>
            <a:srgbClr val="A4A3A4"/>
          </p15:clr>
        </p15:guide>
        <p15:guide id="27" pos="55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alano, Alec" initials="" lastIdx="23" clrIdx="0"/>
  <p:cmAuthor id="1" name="Alec Catalano" initials="" lastIdx="1" clrIdx="1"/>
  <p:cmAuthor id="2" name="Rusik Mundhe" initials="RM" lastIdx="1" clrIdx="2">
    <p:extLst>
      <p:ext uri="{19B8F6BF-5375-455C-9EA6-DF929625EA0E}">
        <p15:presenceInfo xmlns:p15="http://schemas.microsoft.com/office/powerpoint/2012/main" userId="65df8ce61ea2ae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9900"/>
    <a:srgbClr val="7F7F7F"/>
    <a:srgbClr val="D9D9D9"/>
    <a:srgbClr val="232F3E"/>
    <a:srgbClr val="1D2430"/>
    <a:srgbClr val="080808"/>
    <a:srgbClr val="FDC500"/>
    <a:srgbClr val="FEFFFF"/>
    <a:srgbClr val="DDE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9" autoAdjust="0"/>
    <p:restoredTop sz="80986" autoAdjust="0"/>
  </p:normalViewPr>
  <p:slideViewPr>
    <p:cSldViewPr snapToGrid="0" showGuides="1">
      <p:cViewPr varScale="1">
        <p:scale>
          <a:sx n="111" d="100"/>
          <a:sy n="111" d="100"/>
        </p:scale>
        <p:origin x="1544" y="84"/>
      </p:cViewPr>
      <p:guideLst>
        <p:guide orient="horz" pos="1030"/>
        <p:guide orient="horz" pos="4637"/>
        <p:guide orient="horz" pos="3859"/>
        <p:guide orient="horz" pos="5114"/>
        <p:guide orient="horz" pos="2160"/>
        <p:guide orient="horz" pos="2205"/>
        <p:guide orient="horz" pos="3325"/>
        <p:guide orient="horz" pos="200"/>
        <p:guide orient="horz" pos="3370"/>
        <p:guide orient="horz" pos="4574"/>
        <p:guide pos="1536"/>
        <p:guide pos="2808"/>
        <p:guide pos="4613"/>
        <p:guide pos="4030"/>
        <p:guide pos="7664"/>
        <p:guide pos="3979"/>
        <p:guide pos="2755"/>
        <p:guide pos="1579"/>
        <p:guide pos="7709"/>
        <p:guide pos="5211"/>
        <p:guide/>
        <p:guide pos="5256"/>
        <p:guide pos="6435"/>
        <p:guide pos="6485"/>
        <p:guide pos="8870"/>
        <p:guide pos="352"/>
        <p:guide pos="5576"/>
      </p:guideLst>
    </p:cSldViewPr>
  </p:slideViewPr>
  <p:outlineViewPr>
    <p:cViewPr>
      <p:scale>
        <a:sx n="33" d="100"/>
        <a:sy n="33" d="100"/>
      </p:scale>
      <p:origin x="0" y="-33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6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EAAF34-71F8-6342-832E-C583FEB3FB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700CEA-93F0-3648-8636-3ECA00800B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87149-AF03-6142-908A-3DD284EAF54B}" type="datetimeFigureOut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72482-B212-B34F-AAFC-10B8C8EF77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B9C6E-4611-5A44-8B47-37FCE89DEB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AC043-34FA-4C46-BDAD-AE3E2DBAD1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646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mazon Ember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mazon Ember Regular" charset="0"/>
              </a:defRPr>
            </a:lvl1pPr>
          </a:lstStyle>
          <a:p>
            <a:fld id="{0B25AC41-3BEC-9247-8322-91B80C013F2D}" type="datetimeFigureOut">
              <a:rPr lang="en-US" smtClean="0"/>
              <a:pPr/>
              <a:t>7/5/2024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mazon Ember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mazon Ember Regular" charset="0"/>
              </a:defRPr>
            </a:lvl1pPr>
          </a:lstStyle>
          <a:p>
            <a:fld id="{69C3F2ED-74C5-7D4F-8560-0CC253E9A4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3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1520" rtl="0" eaLnBrk="1" latinLnBrk="0" hangingPunct="1">
      <a:defRPr sz="1920" b="0" i="0" kern="1200">
        <a:solidFill>
          <a:schemeClr val="tx1"/>
        </a:solidFill>
        <a:latin typeface="Amazon Ember Regular" charset="0"/>
        <a:ea typeface="+mn-ea"/>
        <a:cs typeface="+mn-cs"/>
      </a:defRPr>
    </a:lvl1pPr>
    <a:lvl2pPr marL="731520" algn="l" defTabSz="731520" rtl="0" eaLnBrk="1" latinLnBrk="0" hangingPunct="1">
      <a:defRPr sz="1920" b="0" i="0" kern="1200">
        <a:solidFill>
          <a:schemeClr val="tx1"/>
        </a:solidFill>
        <a:latin typeface="Amazon Ember Regular" charset="0"/>
        <a:ea typeface="+mn-ea"/>
        <a:cs typeface="+mn-cs"/>
      </a:defRPr>
    </a:lvl2pPr>
    <a:lvl3pPr marL="1463040" algn="l" defTabSz="731520" rtl="0" eaLnBrk="1" latinLnBrk="0" hangingPunct="1">
      <a:defRPr sz="1920" b="0" i="0" kern="1200">
        <a:solidFill>
          <a:schemeClr val="tx1"/>
        </a:solidFill>
        <a:latin typeface="Amazon Ember Regular" charset="0"/>
        <a:ea typeface="+mn-ea"/>
        <a:cs typeface="+mn-cs"/>
      </a:defRPr>
    </a:lvl3pPr>
    <a:lvl4pPr marL="2194560" algn="l" defTabSz="731520" rtl="0" eaLnBrk="1" latinLnBrk="0" hangingPunct="1">
      <a:defRPr sz="1920" b="0" i="0" kern="1200">
        <a:solidFill>
          <a:schemeClr val="tx1"/>
        </a:solidFill>
        <a:latin typeface="Amazon Ember Regular" charset="0"/>
        <a:ea typeface="+mn-ea"/>
        <a:cs typeface="+mn-cs"/>
      </a:defRPr>
    </a:lvl4pPr>
    <a:lvl5pPr marL="2926080" algn="l" defTabSz="731520" rtl="0" eaLnBrk="1" latinLnBrk="0" hangingPunct="1">
      <a:defRPr sz="1920" b="0" i="0" kern="1200">
        <a:solidFill>
          <a:schemeClr val="tx1"/>
        </a:solidFill>
        <a:latin typeface="Amazon Ember Regular" charset="0"/>
        <a:ea typeface="+mn-ea"/>
        <a:cs typeface="+mn-cs"/>
      </a:defRPr>
    </a:lvl5pPr>
    <a:lvl6pPr marL="365760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731520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01F86A-E1FC-8E4C-96CE-69FA9B3CEB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zon Ember" panose="020B06030202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zon Ember" panose="020B06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085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260DE7-04AD-4C12-9D26-5A8DB9DF78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74F9FA-D015-474A-AB83-4D7AE427C6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23" y="661708"/>
            <a:ext cx="1203808" cy="720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DF3A4-5795-4C3E-A626-E8705501F6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18" y="2431414"/>
            <a:ext cx="10473102" cy="890115"/>
          </a:xfrm>
        </p:spPr>
        <p:txBody>
          <a:bodyPr wrap="square" anchor="t" anchorCtr="0"/>
          <a:lstStyle>
            <a:lvl1pPr algn="l">
              <a:defRPr sz="5760"/>
            </a:lvl1pPr>
          </a:lstStyle>
          <a:p>
            <a:r>
              <a:rPr lang="en-US" dirty="0"/>
              <a:t>Enter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D1914-560C-4D5C-AA3F-8A993D908E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16" y="3303271"/>
            <a:ext cx="10473101" cy="642637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840" b="0" i="0" cap="none" spc="0" baseline="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35E33B-41A5-4ACB-9AE6-2F3E7CAA44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518" y="5219655"/>
            <a:ext cx="4556762" cy="4247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400" b="0" i="0" cap="none" spc="0" baseline="0"/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4CE4ED-4096-479A-AA41-A2286E854B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516" y="1971375"/>
            <a:ext cx="10499042" cy="4247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400" b="1" i="0" cap="all" spc="360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7D4CE88-F816-4273-A6C0-5D3F9D2E05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18" y="5715001"/>
            <a:ext cx="4556762" cy="642637"/>
          </a:xfrm>
        </p:spPr>
        <p:txBody>
          <a:bodyPr wrap="square"/>
          <a:lstStyle>
            <a:lvl1pPr marL="0" indent="0">
              <a:spcAft>
                <a:spcPts val="360"/>
              </a:spcAft>
              <a:buNone/>
              <a:defRPr sz="1920"/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E4815-926B-43B6-82AB-971B1A89CEF6}"/>
              </a:ext>
            </a:extLst>
          </p:cNvPr>
          <p:cNvSpPr txBox="1"/>
          <p:nvPr userDrawn="1"/>
        </p:nvSpPr>
        <p:spPr>
          <a:xfrm>
            <a:off x="605371" y="7667776"/>
            <a:ext cx="423545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20" dirty="0">
                <a:solidFill>
                  <a:schemeClr val="tx2"/>
                </a:solidFill>
              </a:rPr>
              <a:t>© 2024, Amazon Web Services, Inc. or its affiliates. All rights reserved. Amazon Confidential and Trademark.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C01084D-5E40-5626-E2FF-04BCA31504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17" y="6890939"/>
            <a:ext cx="4556762" cy="358240"/>
          </a:xfrm>
        </p:spPr>
        <p:txBody>
          <a:bodyPr wrap="square"/>
          <a:lstStyle>
            <a:lvl1pPr marL="0" indent="0">
              <a:spcAft>
                <a:spcPts val="360"/>
              </a:spcAft>
              <a:buNone/>
              <a:defRPr sz="1920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876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1CB6-D820-4A96-8204-600D7D9568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Agenda layout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2057400"/>
            <a:ext cx="13167360" cy="3933449"/>
          </a:xfrm>
        </p:spPr>
        <p:txBody>
          <a:bodyPr/>
          <a:lstStyle>
            <a:lvl1pPr marL="0" indent="0">
              <a:spcAft>
                <a:spcPts val="3600"/>
              </a:spcAft>
              <a:buNone/>
              <a:defRPr sz="2880"/>
            </a:lvl1pPr>
            <a:lvl2pPr marL="0" indent="0">
              <a:spcAft>
                <a:spcPts val="3600"/>
              </a:spcAft>
              <a:buNone/>
              <a:defRPr sz="2880"/>
            </a:lvl2pPr>
            <a:lvl3pPr marL="0" indent="0">
              <a:spcAft>
                <a:spcPts val="3600"/>
              </a:spcAft>
              <a:buNone/>
              <a:defRPr sz="2880"/>
            </a:lvl3pPr>
            <a:lvl4pPr marL="0" indent="0">
              <a:spcAft>
                <a:spcPts val="3600"/>
              </a:spcAft>
              <a:buNone/>
              <a:defRPr sz="2880"/>
            </a:lvl4pPr>
            <a:lvl5pPr marL="0" indent="0">
              <a:spcAft>
                <a:spcPts val="3600"/>
              </a:spcAft>
              <a:buNone/>
              <a:defRPr sz="2880"/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639CD85-35E0-6B48-AB82-CCD067280D60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6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only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22A18-A983-4477-9CE2-E889A780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809E-4D4E-C945-902A-7DD2DF6A7B18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B6389-19E6-4677-81FB-25CCEB0E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07AE9-2A8E-446F-AC5C-E522F1C0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E5E4A50-58AB-41B2-9F86-A8A832F565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only layout with art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E044-E072-2B4E-BFFC-0146FA9B6FE7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6CA99D-F312-4896-9CB8-88D2E4921513}"/>
              </a:ext>
            </a:extLst>
          </p:cNvPr>
          <p:cNvSpPr txBox="1"/>
          <p:nvPr userDrawn="1"/>
        </p:nvSpPr>
        <p:spPr>
          <a:xfrm>
            <a:off x="1369301" y="7667776"/>
            <a:ext cx="423545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20" dirty="0"/>
              <a:t>© 2024, Amazon Web Services, Inc. or its affiliates. All rights reserved. Amazon Confidential and Trademark.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CAE95-5DCF-4586-87BE-3A8F905DE3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33" y="7602107"/>
            <a:ext cx="418592" cy="25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3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subtitle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13DF-CEC6-4F46-9CD4-5ED4A416AF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1747162"/>
            <a:ext cx="13167360" cy="291747"/>
          </a:xfrm>
        </p:spPr>
        <p:txBody>
          <a:bodyPr/>
          <a:lstStyle>
            <a:lvl1pPr marL="0" indent="0">
              <a:buNone/>
              <a:defRPr sz="1440" b="1" i="0" cap="all" spc="36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12CB8C-58A4-4758-8C91-E8641A9F6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A9F4E3B-1942-C04A-96ED-CBB9A376700D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44248-408B-4052-8B56-17F469F98E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8479-5E5D-4B94-9958-5C40D64BED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2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B726-34C0-4C1C-A252-97930DC77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FC72-B011-5D4E-9FDD-F83A5ADE7E91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103B0-BAC9-4248-BF05-F8F64F81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B167B-71A0-4735-93B6-5A034F89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5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057400"/>
            <a:ext cx="13167360" cy="3015890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/>
            </a:lvl1pPr>
            <a:lvl2pPr marL="342900" indent="0">
              <a:spcAft>
                <a:spcPts val="2160"/>
              </a:spcAft>
              <a:buNone/>
              <a:defRPr/>
            </a:lvl2pPr>
            <a:lvl3pPr marL="754380" indent="0">
              <a:spcAft>
                <a:spcPts val="2160"/>
              </a:spcAft>
              <a:buNone/>
              <a:defRPr/>
            </a:lvl3pPr>
            <a:lvl4pPr marL="1097280" indent="0">
              <a:spcAft>
                <a:spcPts val="2160"/>
              </a:spcAft>
              <a:buNone/>
              <a:defRPr/>
            </a:lvl4pPr>
            <a:lvl5pPr marL="1371600" indent="0">
              <a:spcAft>
                <a:spcPts val="2160"/>
              </a:spcAft>
              <a:buNone/>
              <a:defRPr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02A07-9279-4389-95B8-CFF5307F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4E3C5-330F-2D40-943B-5649E099AC77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4D072-A634-4E51-88E3-AFF4BBF53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91B74-659E-4EB1-8DB0-B962093F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057400"/>
            <a:ext cx="13167360" cy="26055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8ABEB-87DF-4979-B8D5-38D09C15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53A37-3933-324D-9550-C146DAD2C6AB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E3A9-1F3C-45F4-9F53-543C4B62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7DE2B-5658-4ECD-9AB5-497E1D05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8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Title, subtitle,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560320"/>
            <a:ext cx="13167360" cy="3015890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/>
            </a:lvl1pPr>
            <a:lvl2pPr marL="342900" indent="0">
              <a:spcAft>
                <a:spcPts val="2160"/>
              </a:spcAft>
              <a:buNone/>
              <a:defRPr/>
            </a:lvl2pPr>
            <a:lvl3pPr marL="754380" indent="0">
              <a:spcAft>
                <a:spcPts val="2160"/>
              </a:spcAft>
              <a:buNone/>
              <a:defRPr/>
            </a:lvl3pPr>
            <a:lvl4pPr marL="1097280" indent="0">
              <a:spcAft>
                <a:spcPts val="2160"/>
              </a:spcAft>
              <a:buNone/>
              <a:defRPr/>
            </a:lvl4pPr>
            <a:lvl5pPr marL="1371600" indent="0">
              <a:spcAft>
                <a:spcPts val="2160"/>
              </a:spcAft>
              <a:buNone/>
              <a:defRPr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2CBB3C-A513-466E-B53F-E5E5781263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1747162"/>
            <a:ext cx="13167360" cy="291747"/>
          </a:xfrm>
        </p:spPr>
        <p:txBody>
          <a:bodyPr/>
          <a:lstStyle>
            <a:lvl1pPr marL="0" indent="0">
              <a:buNone/>
              <a:defRPr sz="1440" b="1" i="0" cap="all" spc="36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FB481-AB60-43A3-947D-B4556E8AB26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B6A92C4-3991-4546-B9BF-0AD738BD844B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A915F-71E7-41C4-907A-C8F1E2D177D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FA98-7BE3-48BD-9D56-EE4F5EEB238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  <p15:guide id="2" orient="horz" pos="1128">
          <p15:clr>
            <a:srgbClr val="9FCC3B"/>
          </p15:clr>
        </p15:guide>
        <p15:guide id="3" orient="horz" pos="134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Title, subtitle,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377440"/>
            <a:ext cx="13167360" cy="260552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73DDF9C-7004-4F4E-8707-3F8553760C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520" y="1748441"/>
            <a:ext cx="13167360" cy="291747"/>
          </a:xfrm>
        </p:spPr>
        <p:txBody>
          <a:bodyPr/>
          <a:lstStyle>
            <a:lvl1pPr marL="0" indent="0">
              <a:buNone/>
              <a:defRPr sz="1440" b="1" i="0" cap="all" spc="36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9B8C3-36CA-4A97-B3FF-2FCDD97E1A0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FE6CE57-CAF1-8B4B-BA5C-873ED0224EE8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EE534-0361-47D3-8F92-2D7522A226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270F7-2BCA-4119-8F34-BD17AB29E1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2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  <p15:guide id="2" orient="horz" pos="1128">
          <p15:clr>
            <a:srgbClr val="9FCC3B"/>
          </p15:clr>
        </p15:guide>
        <p15:guide id="3" orient="horz" pos="12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097282"/>
            <a:ext cx="6400800" cy="115595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Title, content, and image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606041"/>
            <a:ext cx="6400800" cy="1687065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 sz="2880"/>
            </a:lvl1pPr>
            <a:lvl2pPr marL="342900" indent="0">
              <a:spcAft>
                <a:spcPts val="2160"/>
              </a:spcAft>
              <a:buNone/>
              <a:defRPr sz="2400"/>
            </a:lvl2pPr>
            <a:lvl3pPr marL="754380" indent="0">
              <a:spcAft>
                <a:spcPts val="2160"/>
              </a:spcAft>
              <a:buNone/>
              <a:defRPr sz="2160"/>
            </a:lvl3pPr>
            <a:lvl4pPr marL="1097280" indent="0">
              <a:spcAft>
                <a:spcPts val="2160"/>
              </a:spcAft>
              <a:buNone/>
              <a:defRPr sz="1920"/>
            </a:lvl4pPr>
            <a:lvl5pPr marL="1371600" indent="0">
              <a:spcAft>
                <a:spcPts val="2160"/>
              </a:spcAft>
              <a:buNone/>
              <a:defRPr sz="192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B2582F-3FE9-42AC-8572-5C27E1A8E5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98080" y="0"/>
            <a:ext cx="7132320" cy="8229600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(or paste) to insert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FE715-EC87-4B8E-9C5A-5A9D588BB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95AC19C-C017-E94D-AC73-02AE4505C559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5F6CD-847A-4EBE-9BAA-72269373CE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72F2-75D0-4C1D-B2C9-D4DDBBA7EB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1520" y="2057400"/>
            <a:ext cx="6297929" cy="2783134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 sz="2880"/>
            </a:lvl1pPr>
            <a:lvl2pPr marL="342900" indent="0">
              <a:spcAft>
                <a:spcPts val="2160"/>
              </a:spcAft>
              <a:buNone/>
              <a:defRPr sz="2400"/>
            </a:lvl2pPr>
            <a:lvl3pPr marL="754380" indent="0">
              <a:spcAft>
                <a:spcPts val="2160"/>
              </a:spcAft>
              <a:buNone/>
              <a:defRPr sz="2160"/>
            </a:lvl3pPr>
            <a:lvl4pPr marL="1097280" indent="0">
              <a:spcAft>
                <a:spcPts val="2160"/>
              </a:spcAft>
              <a:buNone/>
              <a:defRPr sz="1920"/>
            </a:lvl4pPr>
            <a:lvl5pPr marL="1371600" indent="0">
              <a:spcAft>
                <a:spcPts val="2160"/>
              </a:spcAft>
              <a:buNone/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00950" y="2057399"/>
            <a:ext cx="6297931" cy="2783134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 sz="2880"/>
            </a:lvl1pPr>
            <a:lvl2pPr marL="342900" indent="0">
              <a:spcAft>
                <a:spcPts val="2160"/>
              </a:spcAft>
              <a:buNone/>
              <a:defRPr sz="2400"/>
            </a:lvl2pPr>
            <a:lvl3pPr marL="754380" indent="0">
              <a:spcAft>
                <a:spcPts val="2160"/>
              </a:spcAft>
              <a:buNone/>
              <a:defRPr sz="2160"/>
            </a:lvl3pPr>
            <a:lvl4pPr marL="1097280" indent="0">
              <a:spcAft>
                <a:spcPts val="2160"/>
              </a:spcAft>
              <a:buNone/>
              <a:defRPr sz="1920"/>
            </a:lvl4pPr>
            <a:lvl5pPr marL="1371600" indent="0">
              <a:spcAft>
                <a:spcPts val="2160"/>
              </a:spcAft>
              <a:buNone/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530C4-DC55-4C62-84CC-692229E7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47AFF-B9A3-6640-9520-00F78D684E19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B8C68-5C05-4F96-9FF2-B531F83A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1369-2E97-4C0B-9762-D765E28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9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101093"/>
            <a:ext cx="13167360" cy="6426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1519" y="2092377"/>
            <a:ext cx="629838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31518" y="2569865"/>
            <a:ext cx="6298387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600950" y="2092377"/>
            <a:ext cx="629838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600950" y="2569865"/>
            <a:ext cx="6298387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D1DC3-FE4E-4BC2-8CA3-4ED12B13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B273-0362-A44A-83F8-7BEB07154301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AE993-84F9-4B17-BB98-5AAAFAF3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CB0EC-BB93-4417-89BD-8704180E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5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101093"/>
            <a:ext cx="13167360" cy="6426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1519" y="209237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31518" y="2569865"/>
            <a:ext cx="4180637" cy="1548373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224882" y="209237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224880" y="2569865"/>
            <a:ext cx="4180637" cy="1548373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8243" y="209237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18243" y="2569865"/>
            <a:ext cx="4180637" cy="1548373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B58E081-E30E-4521-AEC0-F25E96B2F8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BB4287B-3925-EE4E-A3E2-A2570EAE5FFA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E5D495B-454B-46AE-A85D-594A0B9FDD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05D547-F845-48C9-979D-DD2269BB9C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8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101093"/>
            <a:ext cx="13167360" cy="6426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Three-column layout with subheadings and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1519" y="394403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31518" y="4387236"/>
            <a:ext cx="4180637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224882" y="394403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224880" y="4387236"/>
            <a:ext cx="4180637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8243" y="3944037"/>
            <a:ext cx="4180637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18243" y="4387236"/>
            <a:ext cx="4180637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FCFB8E8-C9F0-4143-9378-EA7F6C76665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303F300-2884-444D-96BE-BD244C2A9EDC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7D1B458-DF75-45ED-B8CC-69A72676AB0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BB1AFFF-5B96-4371-BCA2-F0CE04ECF7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1FED918-02AD-4AE8-80A2-5FBE2CA7CD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00757" y="1864044"/>
            <a:ext cx="2042160" cy="1778317"/>
          </a:xfrm>
        </p:spPr>
        <p:txBody>
          <a:bodyPr>
            <a:noAutofit/>
          </a:bodyPr>
          <a:lstStyle>
            <a:lvl1pPr marL="0" indent="0">
              <a:buNone/>
              <a:defRPr sz="216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6A07340D-F35E-44B1-83E7-553D9B9F4A1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94119" y="1864044"/>
            <a:ext cx="2042160" cy="1778317"/>
          </a:xfrm>
        </p:spPr>
        <p:txBody>
          <a:bodyPr>
            <a:noAutofit/>
          </a:bodyPr>
          <a:lstStyle>
            <a:lvl1pPr marL="0" indent="0">
              <a:buNone/>
              <a:defRPr sz="216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0E39C743-124E-4ED1-8147-16B673DA19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787482" y="1864044"/>
            <a:ext cx="2042160" cy="1778317"/>
          </a:xfrm>
        </p:spPr>
        <p:txBody>
          <a:bodyPr>
            <a:noAutofit/>
          </a:bodyPr>
          <a:lstStyle>
            <a:lvl1pPr marL="0" indent="0">
              <a:buNone/>
              <a:defRPr sz="2160"/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7664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ur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101093"/>
            <a:ext cx="13167360" cy="6426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Four-column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1519" y="2092377"/>
            <a:ext cx="2852928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31518" y="2569865"/>
            <a:ext cx="2852928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69663" y="2092377"/>
            <a:ext cx="2852928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69663" y="2569865"/>
            <a:ext cx="2852928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07807" y="2092377"/>
            <a:ext cx="2852928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607808" y="2569865"/>
            <a:ext cx="2852928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70CBA4-9A7C-4AA6-80BD-DA7E39D565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45952" y="2092377"/>
            <a:ext cx="2852928" cy="42473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88FFD55-A15C-40BB-919A-289EBCA6F2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045952" y="2569865"/>
            <a:ext cx="2852928" cy="1249188"/>
          </a:xfrm>
        </p:spPr>
        <p:txBody>
          <a:bodyPr/>
          <a:lstStyle>
            <a:lvl1pPr marL="0" indent="0">
              <a:buNone/>
              <a:defRPr sz="2160"/>
            </a:lvl1pPr>
            <a:lvl2pPr marL="342900" indent="0">
              <a:buNone/>
              <a:defRPr sz="1920"/>
            </a:lvl2pPr>
            <a:lvl3pPr marL="754380" indent="0">
              <a:buNone/>
              <a:defRPr sz="1680"/>
            </a:lvl3pPr>
            <a:lvl4pPr marL="1030606" indent="0">
              <a:buNone/>
              <a:defRPr sz="1440"/>
            </a:lvl4pPr>
            <a:lvl5pPr marL="1236346" indent="0">
              <a:buNone/>
              <a:defRPr sz="144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EB3A35-9813-4635-AE9D-3B9F6CA531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907D3A-B643-F84A-A5E5-214B6BB7EB1C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617FC00-CD62-4B48-80A6-4E68401E96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F0D3C1B-0D24-4BCA-810C-31D050008A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6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643E-9D53-435F-9BF5-216545CC1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101093"/>
            <a:ext cx="13167360" cy="642637"/>
          </a:xfrm>
        </p:spPr>
        <p:txBody>
          <a:bodyPr anchor="t" anchorCtr="0"/>
          <a:lstStyle>
            <a:lvl1pPr>
              <a:defRPr sz="3840"/>
            </a:lvl1pPr>
          </a:lstStyle>
          <a:p>
            <a:r>
              <a:rPr lang="en-US" dirty="0"/>
              <a:t>Picture with caption layout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FD460-44A4-4368-BEE3-4B57384F2D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52360" y="2057401"/>
            <a:ext cx="6446520" cy="5394959"/>
          </a:xfrm>
        </p:spPr>
        <p:txBody>
          <a:bodyPr>
            <a:noAutofit/>
          </a:bodyPr>
          <a:lstStyle>
            <a:lvl1pPr marL="0" indent="0">
              <a:buNone/>
              <a:defRPr sz="288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8F45C-51B3-4A66-AF8A-1A15D12571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1518" y="2057401"/>
            <a:ext cx="6446521" cy="358240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B3B1C-D783-464F-B951-6F802A18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3B3F-7E49-9D45-8D05-F240BC1EA0FB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0C078-A6D5-4C61-A732-EC72F4B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CB9B7-F1A6-4E7E-9A44-4A1BF91C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8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DE8161-89FB-4C0E-91DC-BB077E8FD5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4630400" cy="8229598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8359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logo w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31D2-1E8A-4798-BD13-0606620FD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Customer logo wall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46C62-58BE-4875-9CF1-988E9FBC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2283-19AD-4542-A7CC-27DFC2C72FDA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F8648-DA5C-4249-B315-5FCC6764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4976B-D5E7-498C-99B5-7AA17CD1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C4FF75-DBF1-4846-9B49-7424CC9B81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9009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3F6BBD-CD6D-4350-B54B-BE6A362B5E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486831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03249D0-599C-470C-AF38-A23174D881D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61617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494B0474-3C2B-4A1F-847C-77DB624767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974224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B3D3A2C-F2FE-4E58-9179-32ACA63A87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49009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9DA6D6E-7CB2-43EC-A618-77FD5AC6869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1486831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D3BB708-38D6-4216-8681-62B5B129322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461617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D95B1CF7-30AD-446D-BB48-437779BB20A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974224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</p:spTree>
    <p:extLst>
      <p:ext uri="{BB962C8B-B14F-4D97-AF65-F5344CB8AC3E}">
        <p14:creationId xmlns:p14="http://schemas.microsoft.com/office/powerpoint/2010/main" val="213255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logo wal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31D2-1E8A-4798-BD13-0606620FD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Customer logo wall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46C62-58BE-4875-9CF1-988E9FBC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62D9-7B66-604C-8E3B-0199B6CCFED3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F8648-DA5C-4249-B315-5FCC6764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4976B-D5E7-498C-99B5-7AA17CD1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B11844-EDC2-4BBC-9655-791EDDE7A288}"/>
              </a:ext>
            </a:extLst>
          </p:cNvPr>
          <p:cNvSpPr/>
          <p:nvPr userDrawn="1"/>
        </p:nvSpPr>
        <p:spPr>
          <a:xfrm>
            <a:off x="0" y="2018995"/>
            <a:ext cx="14630400" cy="50913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440"/>
              </a:spcAft>
            </a:pPr>
            <a:endParaRPr lang="en-US" sz="3456" dirty="0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C4FF75-DBF1-4846-9B49-7424CC9B81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9009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3F6BBD-CD6D-4350-B54B-BE6A362B5E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486831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03249D0-599C-470C-AF38-A23174D881D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61617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494B0474-3C2B-4A1F-847C-77DB624767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974224" y="2633472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B3D3A2C-F2FE-4E58-9179-32ACA63A87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49009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9DA6D6E-7CB2-43EC-A618-77FD5AC6869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1486831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D3BB708-38D6-4216-8681-62B5B129322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461617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D95B1CF7-30AD-446D-BB48-437779BB20A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974224" y="4871923"/>
            <a:ext cx="2194560" cy="1316736"/>
          </a:xfrm>
        </p:spPr>
        <p:txBody>
          <a:bodyPr>
            <a:noAutofit/>
          </a:bodyPr>
          <a:lstStyle>
            <a:lvl1pPr marL="0" indent="0">
              <a:buNone/>
              <a:defRPr sz="1320">
                <a:solidFill>
                  <a:schemeClr val="bg2"/>
                </a:solidFill>
              </a:defRPr>
            </a:lvl1pPr>
            <a:lvl2pPr marL="342900" indent="0">
              <a:buNone/>
              <a:defRPr/>
            </a:lvl2pPr>
            <a:lvl3pPr marL="754380" indent="0">
              <a:buNone/>
              <a:defRPr/>
            </a:lvl3pPr>
            <a:lvl4pPr marL="1030606" indent="0">
              <a:buNone/>
              <a:defRPr/>
            </a:lvl4pPr>
            <a:lvl5pPr marL="1236346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</p:spTree>
    <p:extLst>
      <p:ext uri="{BB962C8B-B14F-4D97-AF65-F5344CB8AC3E}">
        <p14:creationId xmlns:p14="http://schemas.microsoft.com/office/powerpoint/2010/main" val="257735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with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1520" y="2057400"/>
            <a:ext cx="6297929" cy="2372765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00950" y="2057400"/>
            <a:ext cx="6297931" cy="2372765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85F99-D5A6-480F-A674-A76B91945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0037-582D-9C4F-9EDA-A5DE32F4E309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AC62E-3DD2-43DB-9AAA-009DDB88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9EF5C-832F-4F15-B95C-60157E7B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5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with subtitle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1520" y="2560320"/>
            <a:ext cx="6297929" cy="2783134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 sz="2880"/>
            </a:lvl1pPr>
            <a:lvl2pPr marL="342900" indent="0">
              <a:spcAft>
                <a:spcPts val="2160"/>
              </a:spcAft>
              <a:buNone/>
              <a:defRPr sz="2400"/>
            </a:lvl2pPr>
            <a:lvl3pPr marL="754380" indent="0">
              <a:spcAft>
                <a:spcPts val="2160"/>
              </a:spcAft>
              <a:buNone/>
              <a:defRPr sz="2160"/>
            </a:lvl3pPr>
            <a:lvl4pPr marL="1097280" indent="0">
              <a:spcAft>
                <a:spcPts val="2160"/>
              </a:spcAft>
              <a:buNone/>
              <a:defRPr sz="1920"/>
            </a:lvl4pPr>
            <a:lvl5pPr marL="1371600" indent="0">
              <a:spcAft>
                <a:spcPts val="2160"/>
              </a:spcAft>
              <a:buNone/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00950" y="2560318"/>
            <a:ext cx="6297931" cy="2783134"/>
          </a:xfrm>
        </p:spPr>
        <p:txBody>
          <a:bodyPr/>
          <a:lstStyle>
            <a:lvl1pPr marL="0" indent="0">
              <a:spcAft>
                <a:spcPts val="2160"/>
              </a:spcAft>
              <a:buNone/>
              <a:defRPr sz="2880"/>
            </a:lvl1pPr>
            <a:lvl2pPr marL="342900" indent="0">
              <a:spcAft>
                <a:spcPts val="2160"/>
              </a:spcAft>
              <a:buNone/>
              <a:defRPr sz="2400"/>
            </a:lvl2pPr>
            <a:lvl3pPr marL="754380" indent="0">
              <a:spcAft>
                <a:spcPts val="2160"/>
              </a:spcAft>
              <a:buNone/>
              <a:defRPr sz="2160"/>
            </a:lvl3pPr>
            <a:lvl4pPr marL="1097280" indent="0">
              <a:spcAft>
                <a:spcPts val="2160"/>
              </a:spcAft>
              <a:buNone/>
              <a:defRPr sz="1920"/>
            </a:lvl4pPr>
            <a:lvl5pPr marL="1371600" indent="0">
              <a:spcAft>
                <a:spcPts val="2160"/>
              </a:spcAft>
              <a:buNone/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D7037-6014-41C7-AAA4-041F7B6E51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747162"/>
            <a:ext cx="13167360" cy="291747"/>
          </a:xfrm>
        </p:spPr>
        <p:txBody>
          <a:bodyPr/>
          <a:lstStyle>
            <a:lvl1pPr marL="0" indent="0">
              <a:buNone/>
              <a:defRPr sz="1440" b="1" i="0" cap="all" spc="36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882DCB-3FBB-4107-96D9-358054987DA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574BE1-A486-7D43-BD4E-DE57160EBF07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50B923-C7E4-4160-8DCE-6199F6C430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778C9A-1C98-4EC3-A992-895A3DF0E69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9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>
          <p15:clr>
            <a:srgbClr val="9FCC3B"/>
          </p15:clr>
        </p15:guide>
        <p15:guide id="3" orient="horz" pos="1128">
          <p15:clr>
            <a:srgbClr val="9FCC3B"/>
          </p15:clr>
        </p15:guide>
        <p15:guide id="4" orient="horz" pos="134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,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Two-column, subtitle,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1520" y="2560322"/>
            <a:ext cx="6297929" cy="2372765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00950" y="2560321"/>
            <a:ext cx="6297931" cy="2372765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8919E-8A8C-4C90-854E-20FDD2FCCD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747162"/>
            <a:ext cx="13167360" cy="291747"/>
          </a:xfrm>
        </p:spPr>
        <p:txBody>
          <a:bodyPr/>
          <a:lstStyle>
            <a:lvl1pPr marL="0" indent="0">
              <a:buNone/>
              <a:defRPr sz="1440" b="1" i="0" cap="all" spc="36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EA9DE9-1720-43CB-BEB4-4A471EA86C1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54CE5A-5F80-7645-B25A-4E67E6C284B3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44196F-CE34-473D-A802-821F7968F2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4E16D6-76D0-4B95-931F-9F32F34A84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7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>
          <p15:clr>
            <a:srgbClr val="9FCC3B"/>
          </p15:clr>
        </p15:guide>
        <p15:guide id="3" orient="horz" pos="1128">
          <p15:clr>
            <a:srgbClr val="9FCC3B"/>
          </p15:clr>
        </p15:guide>
        <p15:guide id="4" orient="horz" pos="134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2394265"/>
            <a:ext cx="9680713" cy="2280605"/>
          </a:xfrm>
        </p:spPr>
        <p:txBody>
          <a:bodyPr anchor="b" anchorCtr="0"/>
          <a:lstStyle>
            <a:lvl1pPr>
              <a:defRPr sz="5280"/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AB32ED6-534B-4417-86C2-7D43CBC56B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44" y="2377440"/>
            <a:ext cx="371476" cy="1089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20"/>
            </a:lvl1pPr>
            <a:lvl2pPr marL="274320" indent="0">
              <a:buNone/>
              <a:defRPr sz="1200"/>
            </a:lvl2pPr>
            <a:lvl3pPr marL="548640" indent="0">
              <a:buNone/>
              <a:defRPr sz="1200"/>
            </a:lvl3pPr>
            <a:lvl4pPr marL="822960" indent="0">
              <a:buNone/>
              <a:defRPr sz="1200"/>
            </a:lvl4pPr>
            <a:lvl5pPr marL="822960" indent="0">
              <a:buNone/>
              <a:defRPr sz="12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12DE8EBE-FC95-451D-BADD-B5580296FA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6980" y="3929062"/>
            <a:ext cx="371476" cy="108941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20"/>
            </a:lvl1pPr>
            <a:lvl2pPr marL="274320" indent="0">
              <a:buNone/>
              <a:defRPr sz="1200"/>
            </a:lvl2pPr>
            <a:lvl3pPr marL="548640" indent="0">
              <a:buNone/>
              <a:defRPr sz="1200"/>
            </a:lvl3pPr>
            <a:lvl4pPr marL="822960" indent="0">
              <a:buNone/>
              <a:defRPr sz="1200"/>
            </a:lvl4pPr>
            <a:lvl5pPr marL="822960" indent="0">
              <a:buNone/>
              <a:defRPr sz="12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" y="4953000"/>
            <a:ext cx="9680713" cy="4247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/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520" y="5396199"/>
            <a:ext cx="9680713" cy="358240"/>
          </a:xfrm>
        </p:spPr>
        <p:txBody>
          <a:bodyPr/>
          <a:lstStyle>
            <a:lvl1pPr marL="0" indent="0">
              <a:buNone/>
              <a:defRPr sz="1920"/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530EE99-DDF6-674D-B237-1C080EEF9D2F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3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>
          <p15:clr>
            <a:srgbClr val="FBAE40"/>
          </p15:clr>
        </p15:guide>
        <p15:guide id="2" orient="horz" pos="25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11A3FE-4D6A-4FEE-B1CD-1FE73B8F23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3261643"/>
            <a:ext cx="9387840" cy="1706314"/>
          </a:xfrm>
        </p:spPr>
        <p:txBody>
          <a:bodyPr anchor="ctr" anchorCtr="0"/>
          <a:lstStyle>
            <a:lvl1pPr>
              <a:defRPr sz="5760"/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7A28E-616E-40DC-A93F-E9E9E4852138}"/>
              </a:ext>
            </a:extLst>
          </p:cNvPr>
          <p:cNvSpPr txBox="1"/>
          <p:nvPr userDrawn="1"/>
        </p:nvSpPr>
        <p:spPr>
          <a:xfrm>
            <a:off x="1369301" y="7667776"/>
            <a:ext cx="423545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20" dirty="0"/>
              <a:t>© 2024, Amazon Web Services, Inc. or its affiliates. All rights reserved. Amazon Confidential and Trademark.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DF1F2-F062-1E44-9E8B-47E9627323C9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E28A0-3B8E-4865-89EE-429105F735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33" y="7602107"/>
            <a:ext cx="418592" cy="25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520" y="2057400"/>
            <a:ext cx="13167360" cy="1947328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1pPr>
            <a:lvl2pPr marL="27432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2pPr>
            <a:lvl3pPr marL="54864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3pPr>
            <a:lvl4pPr marL="82296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4pPr>
            <a:lvl5pPr marL="109728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Type or paste plain-text code here; or click icon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EAB3-8007-4FDC-BADB-BADCE0CE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3748-602D-5D42-9D36-EB2BEB2D30D4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75AEC-53B6-4043-9677-30AD83B0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1AD4-FDAE-4E07-B685-874180F1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7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de -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1520" y="2057400"/>
            <a:ext cx="6297929" cy="1947328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1pPr>
            <a:lvl2pPr marL="27432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2pPr>
            <a:lvl3pPr marL="54864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3pPr>
            <a:lvl4pPr marL="82296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4pPr>
            <a:lvl5pPr marL="109728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00950" y="2057400"/>
            <a:ext cx="6297931" cy="1947328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1pPr>
            <a:lvl2pPr marL="27432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2pPr>
            <a:lvl3pPr marL="54864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3pPr>
            <a:lvl4pPr marL="82296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4pPr>
            <a:lvl5pPr marL="1097280" indent="0">
              <a:spcAft>
                <a:spcPts val="720"/>
              </a:spcAft>
              <a:buNone/>
              <a:defRPr sz="2160"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10155-AFE0-49FD-8E9F-C55D6623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F824F-BE0F-B445-A153-DC955B33794C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757A-A572-48F6-B0E7-EBDAFBA5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BE49C-423E-451A-A0D2-7D73F253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2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0820-803B-4C55-BA9E-AE3223753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908" y="3871862"/>
            <a:ext cx="8188643" cy="557717"/>
          </a:xfrm>
        </p:spPr>
        <p:txBody>
          <a:bodyPr/>
          <a:lstStyle>
            <a:lvl1pPr>
              <a:defRPr sz="3360" b="1">
                <a:latin typeface="+mn-lt"/>
              </a:defRPr>
            </a:lvl1pPr>
          </a:lstStyle>
          <a:p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41FE7-5B7D-4299-B262-F8E574B5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EFF9-5A04-0F4B-B372-8013334DAACE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617C0-A817-49E3-9857-07752AB4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99A66-7F1A-495E-B008-D2DB34B0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7951E-E6AB-4553-9142-A91D5BC58C21}"/>
              </a:ext>
            </a:extLst>
          </p:cNvPr>
          <p:cNvSpPr txBox="1"/>
          <p:nvPr userDrawn="1"/>
        </p:nvSpPr>
        <p:spPr>
          <a:xfrm>
            <a:off x="731519" y="2953453"/>
            <a:ext cx="8241030" cy="1107996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5760" dirty="0">
                <a:latin typeface="+mj-lt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93271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Dem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3328123"/>
            <a:ext cx="9387840" cy="1573354"/>
          </a:xfrm>
        </p:spPr>
        <p:txBody>
          <a:bodyPr anchor="ctr" anchorCtr="0"/>
          <a:lstStyle>
            <a:lvl1pPr>
              <a:defRPr sz="5280"/>
            </a:lvl1pPr>
          </a:lstStyle>
          <a:p>
            <a:r>
              <a:rPr lang="en-US" dirty="0"/>
              <a:t>Video or demo divider: Enter “Video” or “Demo” here</a:t>
            </a:r>
          </a:p>
        </p:txBody>
      </p:sp>
    </p:spTree>
    <p:extLst>
      <p:ext uri="{BB962C8B-B14F-4D97-AF65-F5344CB8AC3E}">
        <p14:creationId xmlns:p14="http://schemas.microsoft.com/office/powerpoint/2010/main" val="162451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300D94-E16B-4268-9D8D-053D71D5D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3607" y="2793207"/>
            <a:ext cx="2643187" cy="2643187"/>
          </a:xfrm>
          <a:prstGeom prst="rect">
            <a:avLst/>
          </a:prstGeom>
        </p:spPr>
      </p:pic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6100FBD5-D226-4B79-8009-A3AA42458FC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4630400" cy="8229600"/>
          </a:xfrm>
          <a:solidFill>
            <a:schemeClr val="bg2"/>
          </a:solidFill>
        </p:spPr>
        <p:txBody>
          <a:bodyPr lIns="54864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57695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A51E-0F08-4B7B-9A9F-00CF3AA310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097282"/>
            <a:ext cx="13167360" cy="75713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en-US" dirty="0"/>
              <a:t>Content with caption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EECF-7227-4AD4-BC6B-F6715716A8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52360" y="2057401"/>
            <a:ext cx="6446520" cy="3070905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C0C8A-CCAE-4B98-91F0-838AA4F55C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1518" y="2070734"/>
            <a:ext cx="6446521" cy="358240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28532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6BDE67F-978F-4031-B3D3-DF4DCF6C95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C4B491-619F-403A-8310-1D29C8690797}"/>
              </a:ext>
            </a:extLst>
          </p:cNvPr>
          <p:cNvSpPr txBox="1"/>
          <p:nvPr userDrawn="1"/>
        </p:nvSpPr>
        <p:spPr>
          <a:xfrm>
            <a:off x="605371" y="7667776"/>
            <a:ext cx="423545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20" dirty="0">
                <a:solidFill>
                  <a:schemeClr val="tx1"/>
                </a:solidFill>
              </a:rPr>
              <a:t>© 2024, Amazon Web Services, Inc. or its affiliates. All rights reserved. Amazon Confidential and Trademark.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BEBFA3-8C5E-448A-B03D-8DAAEBB407B0}"/>
              </a:ext>
            </a:extLst>
          </p:cNvPr>
          <p:cNvSpPr txBox="1"/>
          <p:nvPr userDrawn="1"/>
        </p:nvSpPr>
        <p:spPr>
          <a:xfrm>
            <a:off x="731520" y="2953453"/>
            <a:ext cx="7509511" cy="1107996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5760" dirty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EAADDF-3715-41F9-80EB-8089BE4C7D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23" y="844588"/>
            <a:ext cx="1203808" cy="720227"/>
          </a:xfrm>
          <a:prstGeom prst="rect">
            <a:avLst/>
          </a:prstGeom>
        </p:spPr>
      </p:pic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30FD717-B5D1-4382-B640-9A1502DF29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49" y="4364438"/>
            <a:ext cx="2377441" cy="424732"/>
          </a:xfrm>
        </p:spPr>
        <p:txBody>
          <a:bodyPr anchor="b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680AFCB4-6EDA-47FA-9B03-8D52A02470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4789170"/>
            <a:ext cx="2377441" cy="624145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1920"/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2A3C913E-49B8-4E01-84BA-3E1302AAAA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03270" y="4364438"/>
            <a:ext cx="2377441" cy="424732"/>
          </a:xfrm>
        </p:spPr>
        <p:txBody>
          <a:bodyPr anchor="b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35F2329A-FFEB-498F-831A-5B64A8D8A2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03270" y="4789170"/>
            <a:ext cx="2377441" cy="624145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1920"/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7DE1BE55-27D0-4CCD-BC1C-1E28603B2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63590" y="4364438"/>
            <a:ext cx="2377441" cy="424732"/>
          </a:xfrm>
        </p:spPr>
        <p:txBody>
          <a:bodyPr anchor="b" anchorCtr="0"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801B2B04-0E68-469F-97F4-1485CABC89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63590" y="4789170"/>
            <a:ext cx="2377441" cy="624145"/>
          </a:xfrm>
        </p:spPr>
        <p:txBody>
          <a:bodyPr/>
          <a:lstStyle>
            <a:lvl1pPr marL="0" indent="0">
              <a:spcAft>
                <a:spcPts val="720"/>
              </a:spcAft>
              <a:buNone/>
              <a:defRPr sz="1920"/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</p:spTree>
    <p:extLst>
      <p:ext uri="{BB962C8B-B14F-4D97-AF65-F5344CB8AC3E}">
        <p14:creationId xmlns:p14="http://schemas.microsoft.com/office/powerpoint/2010/main" val="6182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33D-5535-4C9A-8FE3-B37ABA63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3D77A-024C-472F-B312-4E06A5BAE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377421" y="2062779"/>
            <a:ext cx="2521459" cy="53895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CF1F-274F-4C05-8696-189CDAE0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9618C-9F62-4F45-BFEE-50FB60B5EA01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BB62C-DD5C-4CC6-98BC-330285579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D4DAD-D906-4444-864A-7CED33CE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61DB-7406-41C8-A121-52D8D4484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F2CA4B-F100-498A-9F95-D1048E98B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20508" y="1097280"/>
            <a:ext cx="1078372" cy="63550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42DEB-18AA-41C3-A034-B81C20069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65541" y="1097280"/>
            <a:ext cx="2521459" cy="635508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8874D-2362-4107-9CFB-6624C519C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154A-3B33-8844-9990-D67A6550F1FA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1FEF1-5834-4539-A37C-ED5E275C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1474-147C-4D4E-B55D-24F747B2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61DB-7406-41C8-A121-52D8D4484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5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4731D4-24B7-407D-A119-09109E0E0D80}"/>
              </a:ext>
            </a:extLst>
          </p:cNvPr>
          <p:cNvSpPr txBox="1"/>
          <p:nvPr userDrawn="1"/>
        </p:nvSpPr>
        <p:spPr>
          <a:xfrm>
            <a:off x="4183380" y="3014845"/>
            <a:ext cx="8823960" cy="2169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7200" dirty="0">
                <a:latin typeface="+mj-lt"/>
              </a:rPr>
              <a:t>Do not use layouts after this slide.</a:t>
            </a:r>
            <a:br>
              <a:rPr lang="en-US" sz="7200" dirty="0">
                <a:latin typeface="+mj-lt"/>
              </a:rPr>
            </a:br>
            <a:r>
              <a:rPr lang="en-US" sz="2400" dirty="0">
                <a:latin typeface="+mj-lt"/>
              </a:rPr>
              <a:t>They are not part of the official template.</a:t>
            </a:r>
            <a:endParaRPr lang="en-US" sz="7200" dirty="0">
              <a:latin typeface="+mj-lt"/>
            </a:endParaRPr>
          </a:p>
        </p:txBody>
      </p:sp>
      <p:pic>
        <p:nvPicPr>
          <p:cNvPr id="7" name="Graphic 6" descr="Stop sign">
            <a:extLst>
              <a:ext uri="{FF2B5EF4-FFF2-40B4-BE49-F238E27FC236}">
                <a16:creationId xmlns:a16="http://schemas.microsoft.com/office/drawing/2014/main" id="{2E1D490C-0B7A-44B5-A2CC-9750483112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0" y="2537459"/>
            <a:ext cx="3154680" cy="31546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6A91D7-A142-41A9-9775-90FA8A0EC8F4}"/>
              </a:ext>
            </a:extLst>
          </p:cNvPr>
          <p:cNvSpPr/>
          <p:nvPr userDrawn="1"/>
        </p:nvSpPr>
        <p:spPr>
          <a:xfrm>
            <a:off x="457199" y="7604760"/>
            <a:ext cx="5932170" cy="6248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56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A252AA-410C-4410-AE45-9D483892FCD8}"/>
              </a:ext>
            </a:extLst>
          </p:cNvPr>
          <p:cNvSpPr/>
          <p:nvPr userDrawn="1"/>
        </p:nvSpPr>
        <p:spPr>
          <a:xfrm>
            <a:off x="457199" y="196466"/>
            <a:ext cx="5932170" cy="6248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56" dirty="0"/>
          </a:p>
        </p:txBody>
      </p:sp>
    </p:spTree>
    <p:extLst>
      <p:ext uri="{BB962C8B-B14F-4D97-AF65-F5344CB8AC3E}">
        <p14:creationId xmlns:p14="http://schemas.microsoft.com/office/powerpoint/2010/main" val="184369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_02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Workflow">
            <a:extLst>
              <a:ext uri="{FF2B5EF4-FFF2-40B4-BE49-F238E27FC236}">
                <a16:creationId xmlns:a16="http://schemas.microsoft.com/office/drawing/2014/main" id="{EA2BA133-3A7E-4757-BAD5-59DB1E8C7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96409" y="393356"/>
            <a:ext cx="713730" cy="715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subtitle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13DF-CEC6-4F46-9CD4-5ED4A416AF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985" y="1252151"/>
            <a:ext cx="13149895" cy="312006"/>
          </a:xfrm>
        </p:spPr>
        <p:txBody>
          <a:bodyPr/>
          <a:lstStyle>
            <a:lvl1pPr marL="0" indent="0">
              <a:buNone/>
              <a:defRPr sz="1586" b="1" i="0" cap="none" spc="0" baseline="0"/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12CB8C-58A4-4758-8C91-E8641A9F6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AAE77B9-760B-8040-A41E-8B5B73F4B26D}" type="datetime1">
              <a:rPr lang="en-US" smtClean="0"/>
              <a:t>7/5/2024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44248-408B-4052-8B56-17F469F98E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8479-5E5D-4B94-9958-5C40D64BED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CEAB9D9-26B7-4215-9E37-1FCEFD64B6C3}"/>
              </a:ext>
            </a:extLst>
          </p:cNvPr>
          <p:cNvSpPr txBox="1">
            <a:spLocks/>
          </p:cNvSpPr>
          <p:nvPr userDrawn="1"/>
        </p:nvSpPr>
        <p:spPr>
          <a:xfrm>
            <a:off x="731520" y="107091"/>
            <a:ext cx="13167360" cy="289560"/>
          </a:xfrm>
          <a:prstGeom prst="rect">
            <a:avLst/>
          </a:prstGeom>
          <a:solidFill>
            <a:schemeClr val="bg2"/>
          </a:solidFill>
        </p:spPr>
        <p:txBody>
          <a:bodyPr lIns="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90000"/>
              <a:buFont typeface="Amazon Ember" panose="020B0603020204020204" pitchFamily="34" charset="0"/>
              <a:buNone/>
              <a:defRPr sz="1000" b="0" kern="1200" cap="all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mazon Ember" panose="020B0603020204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mazon Ember" panose="020B0603020204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189" cap="none" baseline="0" dirty="0">
                <a:latin typeface="Amazon Ember Display" panose="020F0603020204020204" pitchFamily="34" charset="0"/>
              </a:rPr>
              <a:t>2. MAP(Migration Acceleration Program)</a:t>
            </a:r>
            <a:endParaRPr lang="ko-KR" altLang="en-US" sz="1189" cap="none" baseline="0" dirty="0">
              <a:latin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86CC99-EC41-4647-BD17-9EFC9AA4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097282"/>
            <a:ext cx="13167360" cy="642637"/>
          </a:xfrm>
          <a:prstGeom prst="rect">
            <a:avLst/>
          </a:prstGeom>
        </p:spPr>
        <p:txBody>
          <a:bodyPr vert="horz" wrap="square" lIns="0" tIns="45720" rIns="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28EF9-1BCD-42D2-8B21-6150BBD86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062780"/>
            <a:ext cx="13167360" cy="2644416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84D14-2EC8-4252-96DA-F75A75EAF3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834390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F7498-417D-4745-9CAD-8718DE78FE52}" type="datetime1">
              <a:rPr lang="en-US" smtClean="0"/>
              <a:t>7/5/2024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18F2-2506-4A8B-983C-1A77A245E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834390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25A29-F4EF-4A12-9095-1B88A1BDD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5040" y="754740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F1CF42-1C9C-47C2-AE41-78BE145251DB}"/>
              </a:ext>
            </a:extLst>
          </p:cNvPr>
          <p:cNvSpPr txBox="1"/>
          <p:nvPr userDrawn="1"/>
        </p:nvSpPr>
        <p:spPr>
          <a:xfrm>
            <a:off x="1369301" y="7667776"/>
            <a:ext cx="423545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20" dirty="0"/>
              <a:t>© 2024, Amazon Web Services, Inc. or its affiliates. All rights reserved. Amazon Confidential and Trademark.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D4F7D2-009A-40A3-9C6D-5D576E0365C6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33" y="7602107"/>
            <a:ext cx="418592" cy="25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35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  <p:sldLayoutId id="2147483891" r:id="rId24"/>
    <p:sldLayoutId id="2147483892" r:id="rId25"/>
    <p:sldLayoutId id="2147483896" r:id="rId26"/>
    <p:sldLayoutId id="2147483897" r:id="rId27"/>
    <p:sldLayoutId id="2147483898" r:id="rId28"/>
    <p:sldLayoutId id="2147483899" r:id="rId29"/>
    <p:sldLayoutId id="2147483900" r:id="rId30"/>
    <p:sldLayoutId id="2147483901" r:id="rId31"/>
    <p:sldLayoutId id="2147483910" r:id="rId32"/>
    <p:sldLayoutId id="2147483914" r:id="rId33"/>
    <p:sldLayoutId id="2147483915" r:id="rId34"/>
    <p:sldLayoutId id="2147483916" r:id="rId35"/>
    <p:sldLayoutId id="2147483919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3840" b="1" i="0" kern="1200" baseline="0">
          <a:solidFill>
            <a:schemeClr val="tx1"/>
          </a:solidFill>
          <a:latin typeface="Amazon Ember Display" panose="020F0603020204020204" pitchFamily="34" charset="0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0"/>
        </a:spcBef>
        <a:spcAft>
          <a:spcPts val="1440"/>
        </a:spcAft>
        <a:buSzPct val="90000"/>
        <a:buFont typeface="Arial" panose="020B0604020202020204" pitchFamily="34" charset="0"/>
        <a:buChar char="•"/>
        <a:defRPr sz="3360" kern="1200" baseline="0">
          <a:solidFill>
            <a:schemeClr val="tx1"/>
          </a:solidFill>
          <a:latin typeface="Amazon Ember Display" panose="020F0603020204020204" pitchFamily="34" charset="0"/>
          <a:ea typeface="+mn-ea"/>
          <a:cs typeface="+mn-cs"/>
        </a:defRPr>
      </a:lvl1pPr>
      <a:lvl2pPr marL="617220" indent="-274320" algn="l" defTabSz="1097280" rtl="0" eaLnBrk="1" latinLnBrk="0" hangingPunct="1">
        <a:lnSpc>
          <a:spcPct val="90000"/>
        </a:lnSpc>
        <a:spcBef>
          <a:spcPts val="0"/>
        </a:spcBef>
        <a:spcAft>
          <a:spcPts val="1440"/>
        </a:spcAft>
        <a:buSzPct val="90000"/>
        <a:buFont typeface="Wingdings" panose="05000000000000000000" pitchFamily="2" charset="2"/>
        <a:buChar char="§"/>
        <a:defRPr sz="2880" kern="1200" baseline="0">
          <a:solidFill>
            <a:schemeClr val="tx1"/>
          </a:solidFill>
          <a:latin typeface="Amazon Ember Display" panose="020F0603020204020204" pitchFamily="34" charset="0"/>
          <a:ea typeface="+mn-ea"/>
          <a:cs typeface="+mn-cs"/>
        </a:defRPr>
      </a:lvl2pPr>
      <a:lvl3pPr marL="1028700" indent="-274320" algn="l" defTabSz="1097280" rtl="0" eaLnBrk="1" latinLnBrk="0" hangingPunct="1">
        <a:lnSpc>
          <a:spcPct val="90000"/>
        </a:lnSpc>
        <a:spcBef>
          <a:spcPts val="0"/>
        </a:spcBef>
        <a:spcAft>
          <a:spcPts val="1440"/>
        </a:spcAft>
        <a:buFont typeface="Amazon Ember" panose="020B0603020204020204" pitchFamily="34" charset="0"/>
        <a:buChar char="–"/>
        <a:defRPr sz="2400" kern="1200" baseline="0">
          <a:solidFill>
            <a:schemeClr val="tx1"/>
          </a:solidFill>
          <a:latin typeface="Amazon Ember Display" panose="020F0603020204020204" pitchFamily="34" charset="0"/>
          <a:ea typeface="+mn-ea"/>
          <a:cs typeface="+mn-cs"/>
        </a:defRPr>
      </a:lvl3pPr>
      <a:lvl4pPr marL="1236346" indent="-205740" algn="l" defTabSz="1097280" rtl="0" eaLnBrk="1" latinLnBrk="0" hangingPunct="1">
        <a:lnSpc>
          <a:spcPct val="90000"/>
        </a:lnSpc>
        <a:spcBef>
          <a:spcPts val="0"/>
        </a:spcBef>
        <a:spcAft>
          <a:spcPts val="1440"/>
        </a:spcAft>
        <a:buFont typeface="Arial" panose="020B0604020202020204" pitchFamily="34" charset="0"/>
        <a:buChar char="•"/>
        <a:defRPr sz="2160" kern="1200" baseline="0">
          <a:solidFill>
            <a:schemeClr val="tx1"/>
          </a:solidFill>
          <a:latin typeface="Amazon Ember Display" panose="020F0603020204020204" pitchFamily="34" charset="0"/>
          <a:ea typeface="+mn-ea"/>
          <a:cs typeface="+mn-cs"/>
        </a:defRPr>
      </a:lvl4pPr>
      <a:lvl5pPr marL="1442086" indent="-205740" algn="l" defTabSz="1097280" rtl="0" eaLnBrk="1" latinLnBrk="0" hangingPunct="1">
        <a:lnSpc>
          <a:spcPct val="90000"/>
        </a:lnSpc>
        <a:spcBef>
          <a:spcPts val="0"/>
        </a:spcBef>
        <a:spcAft>
          <a:spcPts val="1440"/>
        </a:spcAft>
        <a:buFont typeface="Arial" panose="020B0604020202020204" pitchFamily="34" charset="0"/>
        <a:buChar char="•"/>
        <a:defRPr sz="2160" kern="1200" baseline="0">
          <a:solidFill>
            <a:schemeClr val="tx1"/>
          </a:solidFill>
          <a:latin typeface="Amazon Ember Display" panose="020F0603020204020204" pitchFamily="34" charset="0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>
          <p15:clr>
            <a:srgbClr val="F26B43"/>
          </p15:clr>
        </p15:guide>
        <p15:guide id="2" pos="7296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1080">
          <p15:clr>
            <a:srgbClr val="F26B43"/>
          </p15:clr>
        </p15:guide>
        <p15:guide id="6" orient="horz" pos="5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380" y="374532"/>
            <a:ext cx="54686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VPC </a:t>
            </a:r>
            <a:r>
              <a:rPr lang="ko-KR" altLang="en-US" sz="3200" dirty="0">
                <a:solidFill>
                  <a:schemeClr val="tx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재구성 요약</a:t>
            </a:r>
            <a:endParaRPr sz="3200" dirty="0">
              <a:solidFill>
                <a:schemeClr val="tx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C42A0843-DA54-C343-81F9-C21A55330BD9}"/>
              </a:ext>
            </a:extLst>
          </p:cNvPr>
          <p:cNvSpPr txBox="1"/>
          <p:nvPr/>
        </p:nvSpPr>
        <p:spPr>
          <a:xfrm>
            <a:off x="627379" y="1418181"/>
            <a:ext cx="13192137" cy="5619487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1. </a:t>
            </a: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기존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VPC</a:t>
            </a: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의 경우 </a:t>
            </a: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Public Subnet </a:t>
            </a:r>
            <a:r>
              <a:rPr kumimoji="0" lang="ko-KR" alt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만을 포함하고 있어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Private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요건 필요에 따른 네트워크 존을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Frontend/Backend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및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3 Tier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구성이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불가능하다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.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또한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S3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와 내부통신을 할 수 없어서 추가 비용이 발생한다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.</a:t>
            </a: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그렇기 때문에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Private Subnet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추가하고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,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Private Subnet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에서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S3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통신 및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외부 통신하기 위해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S3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Endpoint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와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NAT Gateway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를 추가한 구성이 필요함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.</a:t>
            </a:r>
          </a:p>
          <a:p>
            <a:pPr marL="12700" lvl="0" defTabSz="457200">
              <a:spcBef>
                <a:spcPts val="1820"/>
              </a:spcBef>
              <a:defRPr/>
            </a:pP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2. Bastion Host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구성으로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SSH 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터미널 접근을 통제한다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. (Private</a:t>
            </a:r>
            <a:r>
              <a:rPr lang="ko-KR" altLang="en-US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 영역 </a:t>
            </a:r>
            <a:r>
              <a:rPr lang="en-US" altLang="ko-KR" sz="2900" dirty="0">
                <a:solidFill>
                  <a:srgbClr val="FFFFFF"/>
                </a:solidFill>
                <a:latin typeface="Amazon Ember" panose="020B0603020204020204" pitchFamily="34" charset="0"/>
                <a:ea typeface="맑은 고딕" panose="020B0503020000020004" pitchFamily="34" charset="-127"/>
                <a:cs typeface="Amazon Ember" panose="020B0603020204020204" pitchFamily="34" charset="0"/>
              </a:rPr>
              <a:t>SSH Tunneling)</a:t>
            </a:r>
          </a:p>
          <a:p>
            <a:pPr marL="9271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ko-KR" sz="2900" b="0" i="0" u="none" strike="noStrike" kern="1200" cap="none" spc="65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Public Subnet</a:t>
            </a:r>
            <a:r>
              <a:rPr kumimoji="0" lang="ko-KR" altLang="en-US" sz="2900" b="0" i="0" u="none" strike="noStrike" kern="1200" cap="none" spc="65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에서는 </a:t>
            </a:r>
            <a:r>
              <a:rPr kumimoji="0" lang="en-US" altLang="ko-KR" sz="2900" b="0" i="0" u="none" strike="noStrike" kern="1200" cap="none" spc="65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P</a:t>
            </a:r>
            <a:r>
              <a:rPr lang="en-US" altLang="ko-KR" sz="2900" spc="65" dirty="0" err="1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ublic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 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IP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 를 할당 </a:t>
            </a:r>
            <a:r>
              <a:rPr lang="ko-KR" altLang="en-US" sz="2900" spc="65" dirty="0" err="1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안할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 경우 외부와 통신이 불가능하여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,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 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Private IP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만 필요하다면 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Private Subnet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을 할당하고 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NAT Gateway </a:t>
            </a: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를 통해 외부와 통신이 가능하도록 구성함</a:t>
            </a:r>
            <a:r>
              <a:rPr lang="en-US" altLang="ko-KR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.</a:t>
            </a:r>
            <a:endParaRPr kumimoji="0" lang="en-US" altLang="ko-KR" sz="29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Amazon Ember" panose="020B0603020204020204" pitchFamily="34" charset="0"/>
              <a:ea typeface="맑은 고딕" panose="020B0503020000020004" pitchFamily="34" charset="-127"/>
              <a:cs typeface="Amazon Ember" panose="020B0603020204020204" pitchFamily="34" charset="0"/>
            </a:endParaRPr>
          </a:p>
          <a:p>
            <a:pPr marL="927100" lvl="1" indent="-457200" defTabSz="457200">
              <a:spcBef>
                <a:spcPts val="1820"/>
              </a:spcBef>
              <a:buFont typeface="Courier New" panose="02070309020205020404" pitchFamily="49" charset="0"/>
              <a:buChar char="o"/>
              <a:defRPr/>
            </a:pPr>
            <a:r>
              <a:rPr lang="ko-KR" altLang="en-US" sz="2900" spc="65" dirty="0">
                <a:solidFill>
                  <a:srgbClr val="FF9900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이해를 돕기 위해 아래 그림 참조</a:t>
            </a:r>
            <a:endParaRPr lang="en-US" altLang="ko-KR" sz="2900" dirty="0">
              <a:solidFill>
                <a:srgbClr val="FF9900"/>
              </a:solidFill>
              <a:latin typeface="Amazon Ember" panose="020B0603020204020204" pitchFamily="34" charset="0"/>
              <a:ea typeface="맑은 고딕" panose="020B0503020000020004" pitchFamily="34" charset="-127"/>
              <a:cs typeface="Amazon Ember" panose="020B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95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032F8A6-EFA1-4A84-A740-9EF381FA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06" y="193077"/>
            <a:ext cx="10161220" cy="250452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4E5312D-F370-4699-8B38-58EB6F5D9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34" y="2754115"/>
            <a:ext cx="9559993" cy="306582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D25046-061B-4ACD-A76C-F2F57F4A1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78" y="4942905"/>
            <a:ext cx="9559994" cy="3041816"/>
          </a:xfrm>
          <a:prstGeom prst="rect">
            <a:avLst/>
          </a:prstGeom>
          <a:ln w="25400">
            <a:solidFill>
              <a:schemeClr val="accent1"/>
            </a:solidFill>
            <a:prstDash val="sysDash"/>
          </a:ln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EEE83C8F-9E1A-4A54-A4BE-EA8DFA67A2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336" y="2064002"/>
            <a:ext cx="9253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3200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AS-IS</a:t>
            </a:r>
            <a:endParaRPr sz="3200" dirty="0">
              <a:solidFill>
                <a:schemeClr val="bg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340712BD-5105-472A-9323-59E5C0DD37D3}"/>
              </a:ext>
            </a:extLst>
          </p:cNvPr>
          <p:cNvSpPr txBox="1">
            <a:spLocks/>
          </p:cNvSpPr>
          <p:nvPr/>
        </p:nvSpPr>
        <p:spPr>
          <a:xfrm>
            <a:off x="2330396" y="5152258"/>
            <a:ext cx="1309951" cy="505267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40" b="1" i="0" kern="1200" baseline="0">
                <a:solidFill>
                  <a:schemeClr val="tx1"/>
                </a:solidFill>
                <a:latin typeface="Amazon Ember Display" panose="020F0603020204020204" pitchFamily="34" charset="0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3200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TO-BE</a:t>
            </a:r>
            <a:endParaRPr lang="ko-KR" altLang="en-US" sz="3200" dirty="0">
              <a:solidFill>
                <a:schemeClr val="bg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F2AFC621-BB70-43C0-9388-1E0D4416A63C}"/>
              </a:ext>
            </a:extLst>
          </p:cNvPr>
          <p:cNvSpPr txBox="1">
            <a:spLocks/>
          </p:cNvSpPr>
          <p:nvPr/>
        </p:nvSpPr>
        <p:spPr>
          <a:xfrm>
            <a:off x="5033339" y="7314613"/>
            <a:ext cx="1309951" cy="505267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40" b="1" i="0" kern="1200" baseline="0">
                <a:solidFill>
                  <a:schemeClr val="tx1"/>
                </a:solidFill>
                <a:latin typeface="Amazon Ember Display" panose="020F0603020204020204" pitchFamily="34" charset="0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3200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TO-BE</a:t>
            </a:r>
            <a:endParaRPr lang="ko-KR" altLang="en-US" sz="3200" dirty="0">
              <a:solidFill>
                <a:schemeClr val="bg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8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WS Confidential Dark">
  <a:themeElements>
    <a:clrScheme name="One Brand 2022 Dark">
      <a:dk1>
        <a:srgbClr val="000000"/>
      </a:dk1>
      <a:lt1>
        <a:sysClr val="window" lastClr="FFFFFF"/>
      </a:lt1>
      <a:dk2>
        <a:srgbClr val="232F3E"/>
      </a:dk2>
      <a:lt2>
        <a:srgbClr val="F1F3F3"/>
      </a:lt2>
      <a:accent1>
        <a:srgbClr val="FF8500"/>
      </a:accent1>
      <a:accent2>
        <a:srgbClr val="7C59ED"/>
      </a:accent2>
      <a:accent3>
        <a:srgbClr val="38EF7D"/>
      </a:accent3>
      <a:accent4>
        <a:srgbClr val="F46DBA"/>
      </a:accent4>
      <a:accent5>
        <a:srgbClr val="9FFCEA"/>
      </a:accent5>
      <a:accent6>
        <a:srgbClr val="FBD8BF"/>
      </a:accent6>
      <a:hlink>
        <a:srgbClr val="41B1E8"/>
      </a:hlink>
      <a:folHlink>
        <a:srgbClr val="41B1E8"/>
      </a:folHlink>
    </a:clrScheme>
    <a:fontScheme name="Ember Heavy and Ember">
      <a:majorFont>
        <a:latin typeface="Amazon Ember Heavy"/>
        <a:ea typeface=""/>
        <a:cs typeface=""/>
      </a:majorFont>
      <a:minorFont>
        <a:latin typeface="Amazon Emb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45720" tIns="45720" rIns="4572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solidFill>
            <a:schemeClr val="tx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6D756A43-8A33-754F-8EF9-8BB85E52246D}" vid="{E00214FC-C3F0-7743-825F-601FDA50C1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6A3D6C04DFD740953BA1B2B9E62D60" ma:contentTypeVersion="0" ma:contentTypeDescription="Create a new document." ma:contentTypeScope="" ma:versionID="26617cd14cd3af163c0e97ff614e520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A3258A-222C-4488-825E-7520D001F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597C89A-FD0C-431E-81F6-90225B937683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05B35A6-8B52-46A5-AE45-B98C6459DC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DeckTemplate_AWS</Template>
  <TotalTime>55685</TotalTime>
  <Words>121</Words>
  <Application>Microsoft Office PowerPoint</Application>
  <PresentationFormat>사용자 지정</PresentationFormat>
  <Paragraphs>10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3" baseType="lpstr">
      <vt:lpstr>Amazon Ember</vt:lpstr>
      <vt:lpstr>Amazon Ember Display</vt:lpstr>
      <vt:lpstr>Amazon Ember Heavy</vt:lpstr>
      <vt:lpstr>Amazon Ember Regular</vt:lpstr>
      <vt:lpstr>맑은 고딕</vt:lpstr>
      <vt:lpstr>Arial</vt:lpstr>
      <vt:lpstr>Calibri</vt:lpstr>
      <vt:lpstr>Courier New</vt:lpstr>
      <vt:lpstr>Lucida Console</vt:lpstr>
      <vt:lpstr>Wingdings</vt:lpstr>
      <vt:lpstr>AWS Confidential Dark</vt:lpstr>
      <vt:lpstr>VPC 재구성 요약</vt:lpstr>
      <vt:lpstr>AS-IS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이상하 </cp:lastModifiedBy>
  <cp:revision>642</cp:revision>
  <dcterms:created xsi:type="dcterms:W3CDTF">2016-06-17T18:22:10Z</dcterms:created>
  <dcterms:modified xsi:type="dcterms:W3CDTF">2024-07-05T07:44:21Z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0x010100D26A3D6C04DFD740953BA1B2B9E62D60</vt:lpwstr>
  </property>
</Properties>
</file>