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0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38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64E450-DEAE-45C7-AFDF-FBD7835E27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A853788-E6EF-42B5-A0C3-5B6EFB1550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E0879E8-4911-4806-8692-96D8DD036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4B2C59-9516-4580-93FC-2F01F5045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0676CA5-87C1-4D1C-B30D-AF1C03291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1570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0D2FBA-ECCC-4A80-8792-6C8F2805B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62E438-4126-42FC-8A8A-2F07FA2E7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B9B2048-9C0C-4967-9C50-BB5E376D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ED01EDE-4CB8-43E8-AB4D-A90BF7CE0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B7159AC-E1FA-42CA-9B29-79EAE8F42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6574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0601FF-0BF3-4B6C-8F96-5A4B43542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00BB774-3F23-490E-A80C-CBC8AADDC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279C113-C10E-4125-84DA-51B48DA0F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AC8A3BA-8BD4-4255-A275-0A843209D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72F6FFB-DAD4-4DC3-BC14-EF2E04584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268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8121762-EC9A-4E37-AE6D-7ACDF1A90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D1C4B0-A3E1-4A31-B4A4-5305154007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FE57154-0BB2-4CEE-A170-689211DC47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5FB53A-725C-4F1F-ADBB-CB587FDF0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8251BD4-4045-45A2-9F87-AE1324DC9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56CB463-19B1-4B48-ABAB-55A09FF7D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0955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E0987E-58E0-4641-B928-7F4443D0B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D8E7217-C9CB-4BD7-8858-AF676E1C1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351DD8C-6859-43DB-9797-E603AB7D2C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03BCCC6-C9B3-46AE-AA71-6E1ECBB994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ED6A3E0-E417-46FA-BE74-8A8C00271C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66CEB1F-DBC0-4C19-9ED7-0F0DBC402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F55E151-D68D-4428-B933-9BCC6E3C6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7FEB991-5707-45A0-AFA1-2B46DF45E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5022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01DB38-38E5-4AB1-B30C-42028259D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40984C1-F347-429C-BDC9-28ED33C01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21CF8A2-486E-4367-8536-41D55622D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D88D2BE-2D52-4138-B30D-CF2E52948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4868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90961EE-EEE2-4DC9-87EE-D60491CB3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7C3553C-AF39-4B49-9B9C-0E2253E8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DA787C5-262A-4C30-867E-074CE7C92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2937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5B032B-3F84-4D4E-8714-F06A39550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F641CD0-8B20-4799-A15D-70B3D11FD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EC92C0B-A9DB-4847-B20D-960CBFE27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1D05EC1-C11B-4A7F-A8E1-E5777B668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AC2BDBF-446A-4269-A0BF-38E6391CD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B62BCE8-239B-4BBF-8A3E-7F7660008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5544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B43AD6-B102-48E9-A945-3F8FBF155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785D569-60C3-4C6F-9E87-5E7C22E97C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E52229B-2D7B-4726-8C9B-52A2D9A5CA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634CAA1-2FFA-40AE-B7C4-6C9BFB8A2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EF2FD40-4218-4402-94DD-64B6F94CA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9C296B8-61F9-4E75-937F-BA6255D8C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945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B16869-F7D6-4FAB-BBE3-0295E6A7B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16CE6FC-FCD7-4DDC-A8DA-7C2C6F03E2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775D47B-81B6-493F-A855-E09921752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9A991CA-EC64-4FD2-9883-3DAED02F1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5004105-A6C9-4062-A0F2-67F0E13F1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7359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A2C95E1-57B7-4F50-9697-89B417D2DC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1895735-8857-4E04-9C37-8418AE5895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F6A5DAC-9F27-4B46-82EF-A9693F19D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062B-5826-434D-8EA9-8F76C3759611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4F0A9D4-0B78-47FB-9152-383075A93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D74C509-B50F-4C40-98D6-A0F7E534F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9079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3BF5C5D-455F-4B8A-87CE-855079E1B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384C8A3-2804-4A3E-BF5B-57B0CA57F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A788A46-1A40-49FF-A083-7D3B000CF8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E062B-5826-434D-8EA9-8F76C3759611}" type="datetimeFigureOut">
              <a:rPr lang="ko-KR" altLang="en-US" smtClean="0"/>
              <a:t>2024-05-09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8CA54FD-3DF9-467A-8083-021B9ACEA8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35297A4-5CF1-4DC5-9551-1E0DADA385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EF65D-E669-404A-955A-D2C0E9914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2800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F0D6B62-EDF3-4EE0-87CE-1ED2188271F6}"/>
              </a:ext>
            </a:extLst>
          </p:cNvPr>
          <p:cNvSpPr txBox="1"/>
          <p:nvPr/>
        </p:nvSpPr>
        <p:spPr>
          <a:xfrm>
            <a:off x="166540" y="173552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메타버스 서버 서비스별 분산 서버 구성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개발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(Dev]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&amp;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기획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[Director]</a:t>
            </a:r>
            <a:endParaRPr lang="ko-KR" altLang="en-US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94948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E7674AAA-F5B6-45AA-BD1F-15983D68C41B}"/>
              </a:ext>
            </a:extLst>
          </p:cNvPr>
          <p:cNvSpPr txBox="1"/>
          <p:nvPr/>
        </p:nvSpPr>
        <p:spPr>
          <a:xfrm>
            <a:off x="166540" y="173552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메타버스 서버 서비스별 분산 서버 구성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: QA</a:t>
            </a:r>
            <a:endParaRPr lang="ko-KR" altLang="en-US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10165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D00F3D0-9988-4503-9695-298C20296450}"/>
              </a:ext>
            </a:extLst>
          </p:cNvPr>
          <p:cNvSpPr txBox="1"/>
          <p:nvPr/>
        </p:nvSpPr>
        <p:spPr>
          <a:xfrm>
            <a:off x="166540" y="173552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메타버스 서버 서비스별 분산 서버 구성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스테이지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(Stage)</a:t>
            </a:r>
            <a:endParaRPr lang="ko-KR" altLang="en-US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3111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>
            <a:extLst>
              <a:ext uri="{FF2B5EF4-FFF2-40B4-BE49-F238E27FC236}">
                <a16:creationId xmlns:a16="http://schemas.microsoft.com/office/drawing/2014/main" id="{C8B996A8-7615-4F6B-8C21-3ECC39C85D44}"/>
              </a:ext>
            </a:extLst>
          </p:cNvPr>
          <p:cNvSpPr txBox="1"/>
          <p:nvPr/>
        </p:nvSpPr>
        <p:spPr>
          <a:xfrm>
            <a:off x="166540" y="173552"/>
            <a:ext cx="1185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메타버스 서버 서비스별 분산 서버 구성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라이브 </a:t>
            </a: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(Live)</a:t>
            </a:r>
            <a:endParaRPr lang="ko-KR" altLang="en-US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54253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lumMod val="75000"/>
            <a:lumOff val="25000"/>
          </a:schemeClr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2142</TotalTime>
  <Words>54</Words>
  <Application>Microsoft Office PowerPoint</Application>
  <PresentationFormat>와이드스크린</PresentationFormat>
  <Paragraphs>4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HY헤드라인M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PC</dc:creator>
  <cp:lastModifiedBy>PC</cp:lastModifiedBy>
  <cp:revision>80</cp:revision>
  <dcterms:created xsi:type="dcterms:W3CDTF">2023-10-27T17:14:40Z</dcterms:created>
  <dcterms:modified xsi:type="dcterms:W3CDTF">2024-05-09T04:01:01Z</dcterms:modified>
</cp:coreProperties>
</file>