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61" r:id="rId6"/>
    <p:sldId id="262" r:id="rId7"/>
    <p:sldId id="259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16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4E450-DEAE-45C7-AFDF-FBD7835E2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A853788-E6EF-42B5-A0C3-5B6EFB155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0879E8-4911-4806-8692-96D8DD036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4B2C59-9516-4580-93FC-2F01F504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676CA5-87C1-4D1C-B30D-AF1C0329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57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D2FBA-ECCC-4A80-8792-6C8F2805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62E438-4126-42FC-8A8A-2F07FA2E7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9B2048-9C0C-4967-9C50-BB5E376D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D01EDE-4CB8-43E8-AB4D-A90BF7CE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7159AC-E1FA-42CA-9B29-79EAE8F4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57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0601FF-0BF3-4B6C-8F96-5A4B43542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0BB774-3F23-490E-A80C-CBC8AADD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79C113-C10E-4125-84DA-51B48DA0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C8A3BA-8BD4-4255-A275-0A843209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2F6FFB-DAD4-4DC3-BC14-EF2E0458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26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121762-EC9A-4E37-AE6D-7ACDF1A9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D1C4B0-A3E1-4A31-B4A4-530515400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E57154-0BB2-4CEE-A170-689211DC4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5FB53A-725C-4F1F-ADBB-CB587FDF0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251BD4-4045-45A2-9F87-AE1324DC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6CB463-19B1-4B48-ABAB-55A09FF7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95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E0987E-58E0-4641-B928-7F4443D0B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8E7217-C9CB-4BD7-8858-AF676E1C1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51DD8C-6859-43DB-9797-E603AB7D2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3BCCC6-C9B3-46AE-AA71-6E1ECBB99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ED6A3E0-E417-46FA-BE74-8A8C00271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CEB1F-DBC0-4C19-9ED7-0F0DBC40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F55E151-D68D-4428-B933-9BCC6E3C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7FEB991-5707-45A0-AFA1-2B46DF45E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022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01DB38-38E5-4AB1-B30C-42028259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40984C1-F347-429C-BDC9-28ED33C0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1CF8A2-486E-4367-8536-41D55622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D88D2BE-2D52-4138-B30D-CF2E5294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868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90961EE-EEE2-4DC9-87EE-D60491CB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7C3553C-AF39-4B49-9B9C-0E2253E8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A787C5-262A-4C30-867E-074CE7C9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93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5B032B-3F84-4D4E-8714-F06A3955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641CD0-8B20-4799-A15D-70B3D11FD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C92C0B-A9DB-4847-B20D-960CBFE27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D05EC1-C11B-4A7F-A8E1-E5777B668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AC2BDBF-446A-4269-A0BF-38E6391C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62BCE8-239B-4BBF-8A3E-7F766000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54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B43AD6-B102-48E9-A945-3F8FBF155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85D569-60C3-4C6F-9E87-5E7C22E97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E52229B-2D7B-4726-8C9B-52A2D9A5C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34CAA1-2FFA-40AE-B7C4-6C9BFB8A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F2FD40-4218-4402-94DD-64B6F94C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C296B8-61F9-4E75-937F-BA6255D8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4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B16869-F7D6-4FAB-BBE3-0295E6A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6CE6FC-FCD7-4DDC-A8DA-7C2C6F03E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775D47B-81B6-493F-A855-E0992175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A991CA-EC64-4FD2-9883-3DAED02F1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004105-A6C9-4062-A0F2-67F0E13F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35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A2C95E1-57B7-4F50-9697-89B417D2D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1895735-8857-4E04-9C37-8418AE589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6A5DAC-9F27-4B46-82EF-A9693F19D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F0A9D4-0B78-47FB-9152-383075A9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74C509-B50F-4C40-98D6-A0F7E534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907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3BF5C5D-455F-4B8A-87CE-855079E1B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84C8A3-2804-4A3E-BF5B-57B0CA57F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788A46-1A40-49FF-A083-7D3B000CF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E062B-5826-434D-8EA9-8F76C37596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CA54FD-3DF9-467A-8083-021B9ACEA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5297A4-5CF1-4DC5-9551-1E0DADA38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80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F0D6B62-EDF3-4EE0-87CE-1ED2188271F6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분산 구조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2E4BA2BE-6D4A-41C5-894B-1D5F2EEC533F}"/>
              </a:ext>
            </a:extLst>
          </p:cNvPr>
          <p:cNvSpPr/>
          <p:nvPr/>
        </p:nvSpPr>
        <p:spPr>
          <a:xfrm>
            <a:off x="166541" y="651510"/>
            <a:ext cx="11858918" cy="49345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AWS</a:t>
            </a:r>
          </a:p>
          <a:p>
            <a:r>
              <a:rPr lang="en-US" altLang="ko-KR" sz="1200" b="1" dirty="0" err="1">
                <a:solidFill>
                  <a:schemeClr val="tx1"/>
                </a:solidFill>
              </a:rPr>
              <a:t>Amazone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Web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Services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49" name="원통형 48">
            <a:extLst>
              <a:ext uri="{FF2B5EF4-FFF2-40B4-BE49-F238E27FC236}">
                <a16:creationId xmlns:a16="http://schemas.microsoft.com/office/drawing/2014/main" id="{E3B7EF94-25EA-4ADA-A86E-262520125E05}"/>
              </a:ext>
            </a:extLst>
          </p:cNvPr>
          <p:cNvSpPr/>
          <p:nvPr/>
        </p:nvSpPr>
        <p:spPr>
          <a:xfrm>
            <a:off x="6694393" y="810180"/>
            <a:ext cx="1572406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S3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</a:t>
            </a:r>
            <a:r>
              <a:rPr lang="en-US" altLang="ko-KR" sz="1600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LargeData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0" name="원통형 49">
            <a:extLst>
              <a:ext uri="{FF2B5EF4-FFF2-40B4-BE49-F238E27FC236}">
                <a16:creationId xmlns:a16="http://schemas.microsoft.com/office/drawing/2014/main" id="{E0395D10-D6C7-4529-841E-7E9DCAAC9EFD}"/>
              </a:ext>
            </a:extLst>
          </p:cNvPr>
          <p:cNvSpPr/>
          <p:nvPr/>
        </p:nvSpPr>
        <p:spPr>
          <a:xfrm>
            <a:off x="10019234" y="818786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DynamoDB</a:t>
            </a:r>
          </a:p>
        </p:txBody>
      </p:sp>
      <p:sp>
        <p:nvSpPr>
          <p:cNvPr id="51" name="원통형 50">
            <a:extLst>
              <a:ext uri="{FF2B5EF4-FFF2-40B4-BE49-F238E27FC236}">
                <a16:creationId xmlns:a16="http://schemas.microsoft.com/office/drawing/2014/main" id="{17E9876E-D8D0-4378-91D5-21CCCFE5BF46}"/>
              </a:ext>
            </a:extLst>
          </p:cNvPr>
          <p:cNvSpPr/>
          <p:nvPr/>
        </p:nvSpPr>
        <p:spPr>
          <a:xfrm>
            <a:off x="8490880" y="810179"/>
            <a:ext cx="1421094" cy="106695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Redis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CD309984-DCDD-455E-AD1C-3DC59BD4D5A5}"/>
              </a:ext>
            </a:extLst>
          </p:cNvPr>
          <p:cNvSpPr/>
          <p:nvPr/>
        </p:nvSpPr>
        <p:spPr>
          <a:xfrm>
            <a:off x="424543" y="2887216"/>
            <a:ext cx="11341394" cy="25064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EC2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Elastic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Compute Cloud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08" name="사각형: 둥근 모서리 107">
            <a:extLst>
              <a:ext uri="{FF2B5EF4-FFF2-40B4-BE49-F238E27FC236}">
                <a16:creationId xmlns:a16="http://schemas.microsoft.com/office/drawing/2014/main" id="{9CA9AB4C-5C1B-4C43-AF0F-6D4256FDC8D4}"/>
              </a:ext>
            </a:extLst>
          </p:cNvPr>
          <p:cNvSpPr/>
          <p:nvPr/>
        </p:nvSpPr>
        <p:spPr>
          <a:xfrm>
            <a:off x="4947750" y="3330052"/>
            <a:ext cx="3955617" cy="19588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Metaverse Logic Servers : Scalable</a:t>
            </a: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7684183D-2860-44B3-BC3A-96154AEAECCC}"/>
              </a:ext>
            </a:extLst>
          </p:cNvPr>
          <p:cNvSpPr/>
          <p:nvPr/>
        </p:nvSpPr>
        <p:spPr>
          <a:xfrm>
            <a:off x="5186303" y="4497263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Login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2D1F9DC9-9A53-4E09-8BC7-D2911791799A}"/>
              </a:ext>
            </a:extLst>
          </p:cNvPr>
          <p:cNvSpPr/>
          <p:nvPr/>
        </p:nvSpPr>
        <p:spPr>
          <a:xfrm>
            <a:off x="6391192" y="4504665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AC2BED54-17EF-45D4-B69F-CA11882EB671}"/>
              </a:ext>
            </a:extLst>
          </p:cNvPr>
          <p:cNvSpPr/>
          <p:nvPr/>
        </p:nvSpPr>
        <p:spPr>
          <a:xfrm>
            <a:off x="7600910" y="4503903"/>
            <a:ext cx="1101892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Matching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57" name="원통형 56">
            <a:extLst>
              <a:ext uri="{FF2B5EF4-FFF2-40B4-BE49-F238E27FC236}">
                <a16:creationId xmlns:a16="http://schemas.microsoft.com/office/drawing/2014/main" id="{D8D12D91-A228-4210-90EA-2B7F8D033037}"/>
              </a:ext>
            </a:extLst>
          </p:cNvPr>
          <p:cNvSpPr/>
          <p:nvPr/>
        </p:nvSpPr>
        <p:spPr>
          <a:xfrm>
            <a:off x="1881189" y="818786"/>
            <a:ext cx="123092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MySQL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SSO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01C3CE1C-3616-4171-935C-F218D4CB12C0}"/>
              </a:ext>
            </a:extLst>
          </p:cNvPr>
          <p:cNvSpPr/>
          <p:nvPr/>
        </p:nvSpPr>
        <p:spPr>
          <a:xfrm>
            <a:off x="9783697" y="4049487"/>
            <a:ext cx="1597320" cy="11430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Service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Admin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0CD46517-3198-4F49-9BAF-552927270507}"/>
              </a:ext>
            </a:extLst>
          </p:cNvPr>
          <p:cNvSpPr/>
          <p:nvPr/>
        </p:nvSpPr>
        <p:spPr>
          <a:xfrm>
            <a:off x="7149089" y="2036572"/>
            <a:ext cx="1483053" cy="70294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RabbitMQ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61" name="원통형 60">
            <a:extLst>
              <a:ext uri="{FF2B5EF4-FFF2-40B4-BE49-F238E27FC236}">
                <a16:creationId xmlns:a16="http://schemas.microsoft.com/office/drawing/2014/main" id="{E4C00301-C6F6-4663-A02F-B895BC7B280E}"/>
              </a:ext>
            </a:extLst>
          </p:cNvPr>
          <p:cNvSpPr/>
          <p:nvPr/>
        </p:nvSpPr>
        <p:spPr>
          <a:xfrm>
            <a:off x="9783697" y="3076471"/>
            <a:ext cx="1597320" cy="758789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</p:txBody>
      </p:sp>
      <p:sp>
        <p:nvSpPr>
          <p:cNvPr id="62" name="원통형 61">
            <a:extLst>
              <a:ext uri="{FF2B5EF4-FFF2-40B4-BE49-F238E27FC236}">
                <a16:creationId xmlns:a16="http://schemas.microsoft.com/office/drawing/2014/main" id="{207921D1-9B3F-458B-935A-8CDD88E8EFE5}"/>
              </a:ext>
            </a:extLst>
          </p:cNvPr>
          <p:cNvSpPr/>
          <p:nvPr/>
        </p:nvSpPr>
        <p:spPr>
          <a:xfrm>
            <a:off x="5034954" y="810180"/>
            <a:ext cx="1572406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CDN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Client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721900DC-690E-40D2-A707-D008959F8E74}"/>
              </a:ext>
            </a:extLst>
          </p:cNvPr>
          <p:cNvSpPr/>
          <p:nvPr/>
        </p:nvSpPr>
        <p:spPr>
          <a:xfrm>
            <a:off x="7791170" y="3066260"/>
            <a:ext cx="1649310" cy="70294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VCS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 for Deploy</a:t>
            </a:r>
          </a:p>
        </p:txBody>
      </p:sp>
      <p:sp>
        <p:nvSpPr>
          <p:cNvPr id="74" name="설명선: 선 73">
            <a:extLst>
              <a:ext uri="{FF2B5EF4-FFF2-40B4-BE49-F238E27FC236}">
                <a16:creationId xmlns:a16="http://schemas.microsoft.com/office/drawing/2014/main" id="{05481AB2-D9F7-4640-BCA2-EDE86ED9F4AA}"/>
              </a:ext>
            </a:extLst>
          </p:cNvPr>
          <p:cNvSpPr/>
          <p:nvPr/>
        </p:nvSpPr>
        <p:spPr>
          <a:xfrm>
            <a:off x="5194004" y="3936043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Fluentd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EDD4E588-79DD-41AA-BF6E-2E177C41995B}"/>
              </a:ext>
            </a:extLst>
          </p:cNvPr>
          <p:cNvSpPr/>
          <p:nvPr/>
        </p:nvSpPr>
        <p:spPr>
          <a:xfrm>
            <a:off x="2172937" y="5893180"/>
            <a:ext cx="1672856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Browser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B9B47511-FA83-4684-97F3-36C05222D0F8}"/>
              </a:ext>
            </a:extLst>
          </p:cNvPr>
          <p:cNvSpPr/>
          <p:nvPr/>
        </p:nvSpPr>
        <p:spPr>
          <a:xfrm>
            <a:off x="6465075" y="5884598"/>
            <a:ext cx="1672856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 Client</a:t>
            </a:r>
          </a:p>
        </p:txBody>
      </p:sp>
      <p:sp>
        <p:nvSpPr>
          <p:cNvPr id="84" name="설명선: 선 83">
            <a:extLst>
              <a:ext uri="{FF2B5EF4-FFF2-40B4-BE49-F238E27FC236}">
                <a16:creationId xmlns:a16="http://schemas.microsoft.com/office/drawing/2014/main" id="{1DED4DAC-101F-4D0A-8795-716509B147B7}"/>
              </a:ext>
            </a:extLst>
          </p:cNvPr>
          <p:cNvSpPr/>
          <p:nvPr/>
        </p:nvSpPr>
        <p:spPr>
          <a:xfrm>
            <a:off x="4008890" y="5912276"/>
            <a:ext cx="1334123" cy="452299"/>
          </a:xfrm>
          <a:prstGeom prst="borderCallout1">
            <a:avLst>
              <a:gd name="adj1" fmla="val 56656"/>
              <a:gd name="adj2" fmla="val 7014"/>
              <a:gd name="adj3" fmla="val 56542"/>
              <a:gd name="adj4" fmla="val -16659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Berlin Sans FB Demi" panose="020E0802020502020306" pitchFamily="34" charset="0"/>
              </a:rPr>
              <a:t>Launcher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89" name="설명선: 선 88">
            <a:extLst>
              <a:ext uri="{FF2B5EF4-FFF2-40B4-BE49-F238E27FC236}">
                <a16:creationId xmlns:a16="http://schemas.microsoft.com/office/drawing/2014/main" id="{701FEB5C-6275-402F-BB04-71522BA78897}"/>
              </a:ext>
            </a:extLst>
          </p:cNvPr>
          <p:cNvSpPr/>
          <p:nvPr/>
        </p:nvSpPr>
        <p:spPr>
          <a:xfrm>
            <a:off x="6401057" y="3941487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Fluentd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0" name="설명선: 선 89">
            <a:extLst>
              <a:ext uri="{FF2B5EF4-FFF2-40B4-BE49-F238E27FC236}">
                <a16:creationId xmlns:a16="http://schemas.microsoft.com/office/drawing/2014/main" id="{8D515938-50AB-4869-A534-3644DF81F5BC}"/>
              </a:ext>
            </a:extLst>
          </p:cNvPr>
          <p:cNvSpPr/>
          <p:nvPr/>
        </p:nvSpPr>
        <p:spPr>
          <a:xfrm>
            <a:off x="7606649" y="3937309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Fluentd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cxnSp>
        <p:nvCxnSpPr>
          <p:cNvPr id="119" name="연결선: 구부러짐 118">
            <a:extLst>
              <a:ext uri="{FF2B5EF4-FFF2-40B4-BE49-F238E27FC236}">
                <a16:creationId xmlns:a16="http://schemas.microsoft.com/office/drawing/2014/main" id="{9F2B107C-FA53-47DA-9687-12EE3781CD53}"/>
              </a:ext>
            </a:extLst>
          </p:cNvPr>
          <p:cNvCxnSpPr>
            <a:cxnSpLocks/>
            <a:stCxn id="70" idx="2"/>
            <a:endCxn id="82" idx="0"/>
          </p:cNvCxnSpPr>
          <p:nvPr/>
        </p:nvCxnSpPr>
        <p:spPr>
          <a:xfrm rot="16200000" flipH="1">
            <a:off x="2035345" y="4919160"/>
            <a:ext cx="637060" cy="1310980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연결선: 구부러짐 126">
            <a:extLst>
              <a:ext uri="{FF2B5EF4-FFF2-40B4-BE49-F238E27FC236}">
                <a16:creationId xmlns:a16="http://schemas.microsoft.com/office/drawing/2014/main" id="{7C226D7A-DD74-402A-8806-9CE698954B99}"/>
              </a:ext>
            </a:extLst>
          </p:cNvPr>
          <p:cNvCxnSpPr>
            <a:cxnSpLocks/>
            <a:stCxn id="49" idx="3"/>
            <a:endCxn id="108" idx="0"/>
          </p:cNvCxnSpPr>
          <p:nvPr/>
        </p:nvCxnSpPr>
        <p:spPr>
          <a:xfrm rot="5400000">
            <a:off x="6476617" y="2326072"/>
            <a:ext cx="1452923" cy="555037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연결선: 구부러짐 129">
            <a:extLst>
              <a:ext uri="{FF2B5EF4-FFF2-40B4-BE49-F238E27FC236}">
                <a16:creationId xmlns:a16="http://schemas.microsoft.com/office/drawing/2014/main" id="{9C1C01F1-6F3D-401F-9576-FD754FED0137}"/>
              </a:ext>
            </a:extLst>
          </p:cNvPr>
          <p:cNvCxnSpPr>
            <a:cxnSpLocks/>
            <a:stCxn id="51" idx="3"/>
            <a:endCxn id="108" idx="0"/>
          </p:cNvCxnSpPr>
          <p:nvPr/>
        </p:nvCxnSpPr>
        <p:spPr>
          <a:xfrm rot="5400000">
            <a:off x="7337032" y="1465656"/>
            <a:ext cx="1452923" cy="2275868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연결선: 구부러짐 133">
            <a:extLst>
              <a:ext uri="{FF2B5EF4-FFF2-40B4-BE49-F238E27FC236}">
                <a16:creationId xmlns:a16="http://schemas.microsoft.com/office/drawing/2014/main" id="{EC20EB5D-063C-446A-AD26-171132F19B05}"/>
              </a:ext>
            </a:extLst>
          </p:cNvPr>
          <p:cNvCxnSpPr>
            <a:cxnSpLocks/>
            <a:stCxn id="60" idx="2"/>
            <a:endCxn id="108" idx="0"/>
          </p:cNvCxnSpPr>
          <p:nvPr/>
        </p:nvCxnSpPr>
        <p:spPr>
          <a:xfrm rot="5400000">
            <a:off x="7112821" y="2552256"/>
            <a:ext cx="590535" cy="965057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연결선: 구부러짐 136">
            <a:extLst>
              <a:ext uri="{FF2B5EF4-FFF2-40B4-BE49-F238E27FC236}">
                <a16:creationId xmlns:a16="http://schemas.microsoft.com/office/drawing/2014/main" id="{D71C3500-86B3-49F4-BCB0-7056DCFC812D}"/>
              </a:ext>
            </a:extLst>
          </p:cNvPr>
          <p:cNvCxnSpPr>
            <a:cxnSpLocks/>
            <a:stCxn id="50" idx="3"/>
            <a:endCxn id="108" idx="0"/>
          </p:cNvCxnSpPr>
          <p:nvPr/>
        </p:nvCxnSpPr>
        <p:spPr>
          <a:xfrm rot="5400000">
            <a:off x="8121002" y="690293"/>
            <a:ext cx="1444316" cy="3835202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연결선: 구부러짐 139">
            <a:extLst>
              <a:ext uri="{FF2B5EF4-FFF2-40B4-BE49-F238E27FC236}">
                <a16:creationId xmlns:a16="http://schemas.microsoft.com/office/drawing/2014/main" id="{C2E457B9-8E0E-4FED-A8DD-4B494D55F561}"/>
              </a:ext>
            </a:extLst>
          </p:cNvPr>
          <p:cNvCxnSpPr>
            <a:cxnSpLocks/>
            <a:stCxn id="108" idx="2"/>
            <a:endCxn id="83" idx="0"/>
          </p:cNvCxnSpPr>
          <p:nvPr/>
        </p:nvCxnSpPr>
        <p:spPr>
          <a:xfrm rot="16200000" flipH="1">
            <a:off x="6815671" y="5398766"/>
            <a:ext cx="595720" cy="375944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연결선: 구부러짐 144">
            <a:extLst>
              <a:ext uri="{FF2B5EF4-FFF2-40B4-BE49-F238E27FC236}">
                <a16:creationId xmlns:a16="http://schemas.microsoft.com/office/drawing/2014/main" id="{FA97C5F0-FEF3-43C6-A042-5005B0BDB163}"/>
              </a:ext>
            </a:extLst>
          </p:cNvPr>
          <p:cNvCxnSpPr>
            <a:stCxn id="84" idx="0"/>
            <a:endCxn id="83" idx="1"/>
          </p:cNvCxnSpPr>
          <p:nvPr/>
        </p:nvCxnSpPr>
        <p:spPr>
          <a:xfrm>
            <a:off x="5343013" y="6138426"/>
            <a:ext cx="1122062" cy="1461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연결선: 구부러짐 146">
            <a:extLst>
              <a:ext uri="{FF2B5EF4-FFF2-40B4-BE49-F238E27FC236}">
                <a16:creationId xmlns:a16="http://schemas.microsoft.com/office/drawing/2014/main" id="{D158D3C6-79EB-47D5-B651-D24D702DB158}"/>
              </a:ext>
            </a:extLst>
          </p:cNvPr>
          <p:cNvCxnSpPr>
            <a:cxnSpLocks/>
            <a:stCxn id="61" idx="2"/>
            <a:endCxn id="108" idx="3"/>
          </p:cNvCxnSpPr>
          <p:nvPr/>
        </p:nvCxnSpPr>
        <p:spPr>
          <a:xfrm rot="10800000" flipV="1">
            <a:off x="8903367" y="3455865"/>
            <a:ext cx="880330" cy="853599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DD9C00BA-19CE-405B-86FA-CB160E6DCDA6}"/>
              </a:ext>
            </a:extLst>
          </p:cNvPr>
          <p:cNvSpPr/>
          <p:nvPr/>
        </p:nvSpPr>
        <p:spPr>
          <a:xfrm>
            <a:off x="2664052" y="2955134"/>
            <a:ext cx="2413192" cy="702945"/>
          </a:xfrm>
          <a:prstGeom prst="roundRect">
            <a:avLst/>
          </a:prstGeom>
          <a:solidFill>
            <a:srgbClr val="00B0F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Control Center Server</a:t>
            </a:r>
          </a:p>
        </p:txBody>
      </p:sp>
      <p:cxnSp>
        <p:nvCxnSpPr>
          <p:cNvPr id="163" name="연결선: 구부러짐 162">
            <a:extLst>
              <a:ext uri="{FF2B5EF4-FFF2-40B4-BE49-F238E27FC236}">
                <a16:creationId xmlns:a16="http://schemas.microsoft.com/office/drawing/2014/main" id="{EFBB43B1-5484-48C8-970D-B1C01BBAB3DE}"/>
              </a:ext>
            </a:extLst>
          </p:cNvPr>
          <p:cNvCxnSpPr>
            <a:cxnSpLocks/>
            <a:stCxn id="152" idx="3"/>
            <a:endCxn id="61" idx="1"/>
          </p:cNvCxnSpPr>
          <p:nvPr/>
        </p:nvCxnSpPr>
        <p:spPr>
          <a:xfrm flipV="1">
            <a:off x="5077244" y="3076471"/>
            <a:ext cx="5505113" cy="230136"/>
          </a:xfrm>
          <a:prstGeom prst="curvedConnector4">
            <a:avLst>
              <a:gd name="adj1" fmla="val 42746"/>
              <a:gd name="adj2" fmla="val 252057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1BDA2C4E-AA73-4E1E-A485-C27A9200DAED}"/>
              </a:ext>
            </a:extLst>
          </p:cNvPr>
          <p:cNvSpPr/>
          <p:nvPr/>
        </p:nvSpPr>
        <p:spPr>
          <a:xfrm>
            <a:off x="3532804" y="2043986"/>
            <a:ext cx="1959140" cy="702945"/>
          </a:xfrm>
          <a:prstGeom prst="roundRect">
            <a:avLst/>
          </a:prstGeom>
          <a:solidFill>
            <a:schemeClr val="accent4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Network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Load Balancer</a:t>
            </a:r>
          </a:p>
        </p:txBody>
      </p:sp>
      <p:cxnSp>
        <p:nvCxnSpPr>
          <p:cNvPr id="48" name="연결선: 구부러짐 47">
            <a:extLst>
              <a:ext uri="{FF2B5EF4-FFF2-40B4-BE49-F238E27FC236}">
                <a16:creationId xmlns:a16="http://schemas.microsoft.com/office/drawing/2014/main" id="{4C849B06-6926-4ABA-9D8B-C9F1BA845B7F}"/>
              </a:ext>
            </a:extLst>
          </p:cNvPr>
          <p:cNvCxnSpPr>
            <a:cxnSpLocks/>
            <a:stCxn id="43" idx="2"/>
            <a:endCxn id="83" idx="0"/>
          </p:cNvCxnSpPr>
          <p:nvPr/>
        </p:nvCxnSpPr>
        <p:spPr>
          <a:xfrm rot="16200000" flipH="1">
            <a:off x="4338105" y="2921199"/>
            <a:ext cx="3137667" cy="2789129"/>
          </a:xfrm>
          <a:prstGeom prst="curvedConnector3">
            <a:avLst>
              <a:gd name="adj1" fmla="val 59627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연결선: 구부러짐 176">
            <a:extLst>
              <a:ext uri="{FF2B5EF4-FFF2-40B4-BE49-F238E27FC236}">
                <a16:creationId xmlns:a16="http://schemas.microsoft.com/office/drawing/2014/main" id="{7B065430-AA75-4180-BB4E-2EE12AAAAF2A}"/>
              </a:ext>
            </a:extLst>
          </p:cNvPr>
          <p:cNvCxnSpPr>
            <a:cxnSpLocks/>
            <a:stCxn id="152" idx="1"/>
            <a:endCxn id="52" idx="0"/>
          </p:cNvCxnSpPr>
          <p:nvPr/>
        </p:nvCxnSpPr>
        <p:spPr>
          <a:xfrm rot="10800000" flipH="1">
            <a:off x="2664052" y="2887217"/>
            <a:ext cx="3431188" cy="419391"/>
          </a:xfrm>
          <a:prstGeom prst="curvedConnector4">
            <a:avLst>
              <a:gd name="adj1" fmla="val -4814"/>
              <a:gd name="adj2" fmla="val 154508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연결선: 구부러짐 123">
            <a:extLst>
              <a:ext uri="{FF2B5EF4-FFF2-40B4-BE49-F238E27FC236}">
                <a16:creationId xmlns:a16="http://schemas.microsoft.com/office/drawing/2014/main" id="{E5F8E8C7-60DF-47C1-88CB-E872BFF2D121}"/>
              </a:ext>
            </a:extLst>
          </p:cNvPr>
          <p:cNvCxnSpPr>
            <a:cxnSpLocks/>
            <a:stCxn id="62" idx="3"/>
            <a:endCxn id="84" idx="3"/>
          </p:cNvCxnSpPr>
          <p:nvPr/>
        </p:nvCxnSpPr>
        <p:spPr>
          <a:xfrm rot="5400000">
            <a:off x="3230982" y="3322100"/>
            <a:ext cx="4035147" cy="1145205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연결선: 구부러짐 155">
            <a:extLst>
              <a:ext uri="{FF2B5EF4-FFF2-40B4-BE49-F238E27FC236}">
                <a16:creationId xmlns:a16="http://schemas.microsoft.com/office/drawing/2014/main" id="{DF02B9B1-2577-4275-BC10-68EFA4EB04FF}"/>
              </a:ext>
            </a:extLst>
          </p:cNvPr>
          <p:cNvCxnSpPr>
            <a:cxnSpLocks/>
            <a:stCxn id="152" idx="0"/>
            <a:endCxn id="60" idx="1"/>
          </p:cNvCxnSpPr>
          <p:nvPr/>
        </p:nvCxnSpPr>
        <p:spPr>
          <a:xfrm rot="5400000" flipH="1" flipV="1">
            <a:off x="5226324" y="1032370"/>
            <a:ext cx="567089" cy="3278441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13A94F0F-E14C-488D-95DE-C7E65899C491}"/>
              </a:ext>
            </a:extLst>
          </p:cNvPr>
          <p:cNvSpPr/>
          <p:nvPr/>
        </p:nvSpPr>
        <p:spPr>
          <a:xfrm>
            <a:off x="575037" y="3764920"/>
            <a:ext cx="1905643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 Admin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cxnSp>
        <p:nvCxnSpPr>
          <p:cNvPr id="4" name="연결선: 구부러짐 3">
            <a:extLst>
              <a:ext uri="{FF2B5EF4-FFF2-40B4-BE49-F238E27FC236}">
                <a16:creationId xmlns:a16="http://schemas.microsoft.com/office/drawing/2014/main" id="{B1F82250-69EA-4BA5-8052-1886E5956ACE}"/>
              </a:ext>
            </a:extLst>
          </p:cNvPr>
          <p:cNvCxnSpPr>
            <a:cxnSpLocks/>
            <a:stCxn id="57" idx="3"/>
            <a:endCxn id="70" idx="0"/>
          </p:cNvCxnSpPr>
          <p:nvPr/>
        </p:nvCxnSpPr>
        <p:spPr>
          <a:xfrm rot="5400000">
            <a:off x="757970" y="2826151"/>
            <a:ext cx="2679097" cy="798266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원통형 65">
            <a:extLst>
              <a:ext uri="{FF2B5EF4-FFF2-40B4-BE49-F238E27FC236}">
                <a16:creationId xmlns:a16="http://schemas.microsoft.com/office/drawing/2014/main" id="{4CD146D3-AC96-4E2F-A9AC-983B12DE0815}"/>
              </a:ext>
            </a:extLst>
          </p:cNvPr>
          <p:cNvSpPr/>
          <p:nvPr/>
        </p:nvSpPr>
        <p:spPr>
          <a:xfrm>
            <a:off x="3352185" y="814120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UGQ</a:t>
            </a: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7802641F-E370-4BA7-9FBB-337135C62C09}"/>
              </a:ext>
            </a:extLst>
          </p:cNvPr>
          <p:cNvSpPr/>
          <p:nvPr/>
        </p:nvSpPr>
        <p:spPr>
          <a:xfrm>
            <a:off x="920288" y="4564833"/>
            <a:ext cx="1556194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0F75FD6A-2AFA-488D-BAAC-4D8C060732B7}"/>
              </a:ext>
            </a:extLst>
          </p:cNvPr>
          <p:cNvSpPr/>
          <p:nvPr/>
        </p:nvSpPr>
        <p:spPr>
          <a:xfrm>
            <a:off x="2804823" y="3765303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&amp; Resource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F6F0E7DA-6129-4A29-BB6A-BE9951D7DC06}"/>
              </a:ext>
            </a:extLst>
          </p:cNvPr>
          <p:cNvSpPr/>
          <p:nvPr/>
        </p:nvSpPr>
        <p:spPr>
          <a:xfrm>
            <a:off x="2804823" y="4557932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Metaverse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Broker API Server</a:t>
            </a:r>
          </a:p>
        </p:txBody>
      </p:sp>
      <p:cxnSp>
        <p:nvCxnSpPr>
          <p:cNvPr id="115" name="연결선: 구부러짐 114">
            <a:extLst>
              <a:ext uri="{FF2B5EF4-FFF2-40B4-BE49-F238E27FC236}">
                <a16:creationId xmlns:a16="http://schemas.microsoft.com/office/drawing/2014/main" id="{38E7C6F4-ED80-489C-A4E1-5F3362592CB0}"/>
              </a:ext>
            </a:extLst>
          </p:cNvPr>
          <p:cNvCxnSpPr>
            <a:cxnSpLocks/>
            <a:stCxn id="57" idx="3"/>
            <a:endCxn id="53" idx="1"/>
          </p:cNvCxnSpPr>
          <p:nvPr/>
        </p:nvCxnSpPr>
        <p:spPr>
          <a:xfrm rot="16200000" flipH="1">
            <a:off x="2359977" y="2022410"/>
            <a:ext cx="2963000" cy="2689652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연결선: 구부러짐 152">
            <a:extLst>
              <a:ext uri="{FF2B5EF4-FFF2-40B4-BE49-F238E27FC236}">
                <a16:creationId xmlns:a16="http://schemas.microsoft.com/office/drawing/2014/main" id="{E1CA968B-18A9-45AE-8B5A-980B40CD51E3}"/>
              </a:ext>
            </a:extLst>
          </p:cNvPr>
          <p:cNvCxnSpPr>
            <a:cxnSpLocks/>
            <a:stCxn id="152" idx="2"/>
            <a:endCxn id="108" idx="1"/>
          </p:cNvCxnSpPr>
          <p:nvPr/>
        </p:nvCxnSpPr>
        <p:spPr>
          <a:xfrm rot="16200000" flipH="1">
            <a:off x="4083506" y="3445221"/>
            <a:ext cx="651386" cy="1077102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연결선: 구부러짐 43">
            <a:extLst>
              <a:ext uri="{FF2B5EF4-FFF2-40B4-BE49-F238E27FC236}">
                <a16:creationId xmlns:a16="http://schemas.microsoft.com/office/drawing/2014/main" id="{F2794023-9227-40E0-9732-7675B287D73F}"/>
              </a:ext>
            </a:extLst>
          </p:cNvPr>
          <p:cNvCxnSpPr>
            <a:cxnSpLocks/>
            <a:stCxn id="43" idx="2"/>
            <a:endCxn id="53" idx="1"/>
          </p:cNvCxnSpPr>
          <p:nvPr/>
        </p:nvCxnSpPr>
        <p:spPr>
          <a:xfrm rot="16200000" flipH="1">
            <a:off x="3798436" y="3460868"/>
            <a:ext cx="2101805" cy="673929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94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3379B4-CFE5-4677-971A-A6C4229853D9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분산 구조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서비스 운영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&amp;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비즈니스 로그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543B424-6776-4C76-A14C-406910D57243}"/>
              </a:ext>
            </a:extLst>
          </p:cNvPr>
          <p:cNvSpPr/>
          <p:nvPr/>
        </p:nvSpPr>
        <p:spPr>
          <a:xfrm>
            <a:off x="166541" y="651510"/>
            <a:ext cx="11858918" cy="49345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AWS</a:t>
            </a:r>
          </a:p>
          <a:p>
            <a:r>
              <a:rPr lang="en-US" altLang="ko-KR" sz="1200" b="1" dirty="0" err="1">
                <a:solidFill>
                  <a:schemeClr val="tx1"/>
                </a:solidFill>
              </a:rPr>
              <a:t>Amazone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Web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Services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81" name="원통형 80">
            <a:extLst>
              <a:ext uri="{FF2B5EF4-FFF2-40B4-BE49-F238E27FC236}">
                <a16:creationId xmlns:a16="http://schemas.microsoft.com/office/drawing/2014/main" id="{173B3003-7369-4391-815D-1B5B27358E6D}"/>
              </a:ext>
            </a:extLst>
          </p:cNvPr>
          <p:cNvSpPr/>
          <p:nvPr/>
        </p:nvSpPr>
        <p:spPr>
          <a:xfrm>
            <a:off x="6694395" y="810180"/>
            <a:ext cx="1572407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S3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</a:t>
            </a:r>
            <a:r>
              <a:rPr lang="en-US" altLang="ko-KR" sz="1600" b="1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LargeData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82" name="원통형 81">
            <a:extLst>
              <a:ext uri="{FF2B5EF4-FFF2-40B4-BE49-F238E27FC236}">
                <a16:creationId xmlns:a16="http://schemas.microsoft.com/office/drawing/2014/main" id="{DA6704C2-A710-4391-BC98-477D27E4C4C2}"/>
              </a:ext>
            </a:extLst>
          </p:cNvPr>
          <p:cNvSpPr/>
          <p:nvPr/>
        </p:nvSpPr>
        <p:spPr>
          <a:xfrm>
            <a:off x="10019237" y="818786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DynamoDB</a:t>
            </a:r>
          </a:p>
        </p:txBody>
      </p:sp>
      <p:sp>
        <p:nvSpPr>
          <p:cNvPr id="83" name="원통형 82">
            <a:extLst>
              <a:ext uri="{FF2B5EF4-FFF2-40B4-BE49-F238E27FC236}">
                <a16:creationId xmlns:a16="http://schemas.microsoft.com/office/drawing/2014/main" id="{1856B891-B666-4674-94D3-BC093A68DA18}"/>
              </a:ext>
            </a:extLst>
          </p:cNvPr>
          <p:cNvSpPr/>
          <p:nvPr/>
        </p:nvSpPr>
        <p:spPr>
          <a:xfrm>
            <a:off x="8490883" y="810179"/>
            <a:ext cx="1421094" cy="106695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Redis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298BAFEB-BFDA-4946-9D74-0746F4FD75DA}"/>
              </a:ext>
            </a:extLst>
          </p:cNvPr>
          <p:cNvSpPr/>
          <p:nvPr/>
        </p:nvSpPr>
        <p:spPr>
          <a:xfrm>
            <a:off x="424543" y="2887216"/>
            <a:ext cx="11341394" cy="25064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EC2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Elastic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Compute Cloud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760B3B7F-C68D-4D48-9D85-9B112ACBAD81}"/>
              </a:ext>
            </a:extLst>
          </p:cNvPr>
          <p:cNvSpPr/>
          <p:nvPr/>
        </p:nvSpPr>
        <p:spPr>
          <a:xfrm>
            <a:off x="4947750" y="3330052"/>
            <a:ext cx="3955617" cy="19588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Metaverse Logic Servers : Scalable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81624F16-6F00-45D3-BB3B-DDB186F3C8AB}"/>
              </a:ext>
            </a:extLst>
          </p:cNvPr>
          <p:cNvSpPr/>
          <p:nvPr/>
        </p:nvSpPr>
        <p:spPr>
          <a:xfrm>
            <a:off x="5186303" y="4497263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Login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1E7A0117-160D-4DE0-95C0-0B9DAB23526C}"/>
              </a:ext>
            </a:extLst>
          </p:cNvPr>
          <p:cNvSpPr/>
          <p:nvPr/>
        </p:nvSpPr>
        <p:spPr>
          <a:xfrm>
            <a:off x="6391192" y="4504665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D9E26377-0147-4048-B2A0-39D33DA06E25}"/>
              </a:ext>
            </a:extLst>
          </p:cNvPr>
          <p:cNvSpPr/>
          <p:nvPr/>
        </p:nvSpPr>
        <p:spPr>
          <a:xfrm>
            <a:off x="7600910" y="4503903"/>
            <a:ext cx="1101892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Matching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90" name="원통형 89">
            <a:extLst>
              <a:ext uri="{FF2B5EF4-FFF2-40B4-BE49-F238E27FC236}">
                <a16:creationId xmlns:a16="http://schemas.microsoft.com/office/drawing/2014/main" id="{A65A03A6-17B5-4653-B4A9-F23D66E8D22E}"/>
              </a:ext>
            </a:extLst>
          </p:cNvPr>
          <p:cNvSpPr/>
          <p:nvPr/>
        </p:nvSpPr>
        <p:spPr>
          <a:xfrm>
            <a:off x="1881189" y="818786"/>
            <a:ext cx="123092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MySQL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SSO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B18D59A3-DD8F-4CC9-AF80-5742A3C20E65}"/>
              </a:ext>
            </a:extLst>
          </p:cNvPr>
          <p:cNvSpPr/>
          <p:nvPr/>
        </p:nvSpPr>
        <p:spPr>
          <a:xfrm>
            <a:off x="9783697" y="4049487"/>
            <a:ext cx="1597320" cy="11430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Service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Admin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700DFE2F-F41F-4F7B-A09C-C5342BC4F124}"/>
              </a:ext>
            </a:extLst>
          </p:cNvPr>
          <p:cNvSpPr/>
          <p:nvPr/>
        </p:nvSpPr>
        <p:spPr>
          <a:xfrm>
            <a:off x="7149089" y="2036572"/>
            <a:ext cx="1483053" cy="70294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RabbitMQ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94" name="원통형 93">
            <a:extLst>
              <a:ext uri="{FF2B5EF4-FFF2-40B4-BE49-F238E27FC236}">
                <a16:creationId xmlns:a16="http://schemas.microsoft.com/office/drawing/2014/main" id="{F3A512E5-EDC1-4719-B25B-2941AE72134D}"/>
              </a:ext>
            </a:extLst>
          </p:cNvPr>
          <p:cNvSpPr/>
          <p:nvPr/>
        </p:nvSpPr>
        <p:spPr>
          <a:xfrm>
            <a:off x="9783697" y="3076471"/>
            <a:ext cx="1597320" cy="758789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</p:txBody>
      </p:sp>
      <p:sp>
        <p:nvSpPr>
          <p:cNvPr id="95" name="원통형 94">
            <a:extLst>
              <a:ext uri="{FF2B5EF4-FFF2-40B4-BE49-F238E27FC236}">
                <a16:creationId xmlns:a16="http://schemas.microsoft.com/office/drawing/2014/main" id="{7543377F-9074-4B32-A658-1D6C82B65425}"/>
              </a:ext>
            </a:extLst>
          </p:cNvPr>
          <p:cNvSpPr/>
          <p:nvPr/>
        </p:nvSpPr>
        <p:spPr>
          <a:xfrm>
            <a:off x="5034957" y="810180"/>
            <a:ext cx="1572406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CDN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Client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6E366190-9E26-4E8B-9BD3-B5EF0818EDBB}"/>
              </a:ext>
            </a:extLst>
          </p:cNvPr>
          <p:cNvSpPr/>
          <p:nvPr/>
        </p:nvSpPr>
        <p:spPr>
          <a:xfrm>
            <a:off x="7791170" y="3066260"/>
            <a:ext cx="1649310" cy="70294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VCS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 for Deploy</a:t>
            </a:r>
          </a:p>
        </p:txBody>
      </p:sp>
      <p:sp>
        <p:nvSpPr>
          <p:cNvPr id="97" name="설명선: 선 96">
            <a:extLst>
              <a:ext uri="{FF2B5EF4-FFF2-40B4-BE49-F238E27FC236}">
                <a16:creationId xmlns:a16="http://schemas.microsoft.com/office/drawing/2014/main" id="{6005D7E8-B46C-48E6-B147-E11131EC492D}"/>
              </a:ext>
            </a:extLst>
          </p:cNvPr>
          <p:cNvSpPr/>
          <p:nvPr/>
        </p:nvSpPr>
        <p:spPr>
          <a:xfrm>
            <a:off x="5194004" y="3936043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Fluentd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F268A156-8B40-43C9-B9B8-98E608EB9F9F}"/>
              </a:ext>
            </a:extLst>
          </p:cNvPr>
          <p:cNvSpPr/>
          <p:nvPr/>
        </p:nvSpPr>
        <p:spPr>
          <a:xfrm>
            <a:off x="1200785" y="5893180"/>
            <a:ext cx="1672856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Browser</a:t>
            </a:r>
          </a:p>
        </p:txBody>
      </p:sp>
      <p:sp>
        <p:nvSpPr>
          <p:cNvPr id="101" name="설명선: 선 100">
            <a:extLst>
              <a:ext uri="{FF2B5EF4-FFF2-40B4-BE49-F238E27FC236}">
                <a16:creationId xmlns:a16="http://schemas.microsoft.com/office/drawing/2014/main" id="{AF89E237-5617-4C01-A878-08998A85D12B}"/>
              </a:ext>
            </a:extLst>
          </p:cNvPr>
          <p:cNvSpPr/>
          <p:nvPr/>
        </p:nvSpPr>
        <p:spPr>
          <a:xfrm>
            <a:off x="6401057" y="3941487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Fluentd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02" name="설명선: 선 101">
            <a:extLst>
              <a:ext uri="{FF2B5EF4-FFF2-40B4-BE49-F238E27FC236}">
                <a16:creationId xmlns:a16="http://schemas.microsoft.com/office/drawing/2014/main" id="{1BE3FB69-3E92-4D9F-873C-143B08F9EB76}"/>
              </a:ext>
            </a:extLst>
          </p:cNvPr>
          <p:cNvSpPr/>
          <p:nvPr/>
        </p:nvSpPr>
        <p:spPr>
          <a:xfrm>
            <a:off x="7606649" y="3937309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err="1">
                <a:solidFill>
                  <a:schemeClr val="tx1"/>
                </a:solidFill>
                <a:latin typeface="Berlin Sans FB Demi" panose="020E0802020502020306" pitchFamily="34" charset="0"/>
              </a:rPr>
              <a:t>Fluentd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cxnSp>
        <p:nvCxnSpPr>
          <p:cNvPr id="107" name="연결선: 구부러짐 106">
            <a:extLst>
              <a:ext uri="{FF2B5EF4-FFF2-40B4-BE49-F238E27FC236}">
                <a16:creationId xmlns:a16="http://schemas.microsoft.com/office/drawing/2014/main" id="{9FEE0562-DBCE-4996-B713-BEFD55C7C24D}"/>
              </a:ext>
            </a:extLst>
          </p:cNvPr>
          <p:cNvCxnSpPr>
            <a:cxnSpLocks/>
            <a:stCxn id="82" idx="3"/>
            <a:endCxn id="85" idx="0"/>
          </p:cNvCxnSpPr>
          <p:nvPr/>
        </p:nvCxnSpPr>
        <p:spPr>
          <a:xfrm rot="5400000">
            <a:off x="8121004" y="690292"/>
            <a:ext cx="1444316" cy="3835205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구부러짐 109">
            <a:extLst>
              <a:ext uri="{FF2B5EF4-FFF2-40B4-BE49-F238E27FC236}">
                <a16:creationId xmlns:a16="http://schemas.microsoft.com/office/drawing/2014/main" id="{62A52C06-AF70-4C11-BFD7-3104358BBA61}"/>
              </a:ext>
            </a:extLst>
          </p:cNvPr>
          <p:cNvCxnSpPr>
            <a:cxnSpLocks/>
            <a:stCxn id="94" idx="2"/>
            <a:endCxn id="97" idx="3"/>
          </p:cNvCxnSpPr>
          <p:nvPr/>
        </p:nvCxnSpPr>
        <p:spPr>
          <a:xfrm rot="10800000" flipV="1">
            <a:off x="5692025" y="3455865"/>
            <a:ext cx="4091673" cy="480177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524E1895-058C-4864-B968-7F9A08FE30E7}"/>
              </a:ext>
            </a:extLst>
          </p:cNvPr>
          <p:cNvSpPr/>
          <p:nvPr/>
        </p:nvSpPr>
        <p:spPr>
          <a:xfrm>
            <a:off x="2664052" y="2955136"/>
            <a:ext cx="2413192" cy="702945"/>
          </a:xfrm>
          <a:prstGeom prst="roundRect">
            <a:avLst/>
          </a:prstGeom>
          <a:solidFill>
            <a:srgbClr val="00B0F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Control Center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cxnSp>
        <p:nvCxnSpPr>
          <p:cNvPr id="123" name="연결선: 구부러짐 122">
            <a:extLst>
              <a:ext uri="{FF2B5EF4-FFF2-40B4-BE49-F238E27FC236}">
                <a16:creationId xmlns:a16="http://schemas.microsoft.com/office/drawing/2014/main" id="{65D60791-3026-401D-A040-A784D97FFF87}"/>
              </a:ext>
            </a:extLst>
          </p:cNvPr>
          <p:cNvCxnSpPr>
            <a:cxnSpLocks/>
            <a:stCxn id="85" idx="0"/>
            <a:endCxn id="93" idx="2"/>
          </p:cNvCxnSpPr>
          <p:nvPr/>
        </p:nvCxnSpPr>
        <p:spPr>
          <a:xfrm rot="5400000" flipH="1" flipV="1">
            <a:off x="7112820" y="2552257"/>
            <a:ext cx="590535" cy="965057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연결선: 구부러짐 128">
            <a:extLst>
              <a:ext uri="{FF2B5EF4-FFF2-40B4-BE49-F238E27FC236}">
                <a16:creationId xmlns:a16="http://schemas.microsoft.com/office/drawing/2014/main" id="{31BDB2E9-9130-4A6B-BA56-0CB4D84F9267}"/>
              </a:ext>
            </a:extLst>
          </p:cNvPr>
          <p:cNvCxnSpPr>
            <a:cxnSpLocks/>
            <a:stCxn id="38" idx="0"/>
            <a:endCxn id="90" idx="3"/>
          </p:cNvCxnSpPr>
          <p:nvPr/>
        </p:nvCxnSpPr>
        <p:spPr>
          <a:xfrm rot="5400000" flipH="1" flipV="1">
            <a:off x="1072663" y="2340932"/>
            <a:ext cx="1879184" cy="968792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사각형: 둥근 모서리 131">
            <a:extLst>
              <a:ext uri="{FF2B5EF4-FFF2-40B4-BE49-F238E27FC236}">
                <a16:creationId xmlns:a16="http://schemas.microsoft.com/office/drawing/2014/main" id="{649826D8-218A-4A59-AC6C-DA6815CE4B62}"/>
              </a:ext>
            </a:extLst>
          </p:cNvPr>
          <p:cNvSpPr/>
          <p:nvPr/>
        </p:nvSpPr>
        <p:spPr>
          <a:xfrm>
            <a:off x="9267525" y="5892842"/>
            <a:ext cx="1672856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Browser</a:t>
            </a:r>
          </a:p>
        </p:txBody>
      </p:sp>
      <p:cxnSp>
        <p:nvCxnSpPr>
          <p:cNvPr id="133" name="연결선: 구부러짐 132">
            <a:extLst>
              <a:ext uri="{FF2B5EF4-FFF2-40B4-BE49-F238E27FC236}">
                <a16:creationId xmlns:a16="http://schemas.microsoft.com/office/drawing/2014/main" id="{6DA1B987-D7E6-454E-A254-253AADCEDC80}"/>
              </a:ext>
            </a:extLst>
          </p:cNvPr>
          <p:cNvCxnSpPr>
            <a:cxnSpLocks/>
            <a:stCxn id="132" idx="0"/>
            <a:endCxn id="91" idx="2"/>
          </p:cNvCxnSpPr>
          <p:nvPr/>
        </p:nvCxnSpPr>
        <p:spPr>
          <a:xfrm rot="5400000" flipH="1" flipV="1">
            <a:off x="9993005" y="5303490"/>
            <a:ext cx="700300" cy="478404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연결선: 구부러짐 135">
            <a:extLst>
              <a:ext uri="{FF2B5EF4-FFF2-40B4-BE49-F238E27FC236}">
                <a16:creationId xmlns:a16="http://schemas.microsoft.com/office/drawing/2014/main" id="{D33DF2A5-C1E4-4B77-B2EF-26450F4C0BC3}"/>
              </a:ext>
            </a:extLst>
          </p:cNvPr>
          <p:cNvCxnSpPr>
            <a:cxnSpLocks/>
            <a:stCxn id="91" idx="3"/>
            <a:endCxn id="94" idx="4"/>
          </p:cNvCxnSpPr>
          <p:nvPr/>
        </p:nvCxnSpPr>
        <p:spPr>
          <a:xfrm flipV="1">
            <a:off x="11381017" y="3455866"/>
            <a:ext cx="12700" cy="1165149"/>
          </a:xfrm>
          <a:prstGeom prst="curvedConnector3">
            <a:avLst>
              <a:gd name="adj1" fmla="val 180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연결선: 구부러짐 138">
            <a:extLst>
              <a:ext uri="{FF2B5EF4-FFF2-40B4-BE49-F238E27FC236}">
                <a16:creationId xmlns:a16="http://schemas.microsoft.com/office/drawing/2014/main" id="{91AEF69C-D09E-40A9-B703-3460A21E4875}"/>
              </a:ext>
            </a:extLst>
          </p:cNvPr>
          <p:cNvCxnSpPr>
            <a:cxnSpLocks/>
            <a:stCxn id="96" idx="2"/>
            <a:endCxn id="91" idx="1"/>
          </p:cNvCxnSpPr>
          <p:nvPr/>
        </p:nvCxnSpPr>
        <p:spPr>
          <a:xfrm rot="16200000" flipH="1">
            <a:off x="8773856" y="3611174"/>
            <a:ext cx="851810" cy="1167872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연결선: 구부러짐 141">
            <a:extLst>
              <a:ext uri="{FF2B5EF4-FFF2-40B4-BE49-F238E27FC236}">
                <a16:creationId xmlns:a16="http://schemas.microsoft.com/office/drawing/2014/main" id="{52EA3A1F-675C-4259-A656-E3F77BA731D0}"/>
              </a:ext>
            </a:extLst>
          </p:cNvPr>
          <p:cNvCxnSpPr>
            <a:cxnSpLocks/>
            <a:stCxn id="82" idx="3"/>
            <a:endCxn id="91" idx="1"/>
          </p:cNvCxnSpPr>
          <p:nvPr/>
        </p:nvCxnSpPr>
        <p:spPr>
          <a:xfrm rot="5400000">
            <a:off x="8904592" y="2764842"/>
            <a:ext cx="2735279" cy="977067"/>
          </a:xfrm>
          <a:prstGeom prst="curvedConnector4">
            <a:avLst>
              <a:gd name="adj1" fmla="val 39553"/>
              <a:gd name="adj2" fmla="val 123397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연결선: 구부러짐 149">
            <a:extLst>
              <a:ext uri="{FF2B5EF4-FFF2-40B4-BE49-F238E27FC236}">
                <a16:creationId xmlns:a16="http://schemas.microsoft.com/office/drawing/2014/main" id="{E5F85BC9-7960-472B-863B-F97752B45C82}"/>
              </a:ext>
            </a:extLst>
          </p:cNvPr>
          <p:cNvCxnSpPr>
            <a:cxnSpLocks/>
            <a:stCxn id="94" idx="2"/>
            <a:endCxn id="101" idx="3"/>
          </p:cNvCxnSpPr>
          <p:nvPr/>
        </p:nvCxnSpPr>
        <p:spPr>
          <a:xfrm rot="10800000" flipV="1">
            <a:off x="6899077" y="3455865"/>
            <a:ext cx="2884620" cy="485621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연결선: 구부러짐 152">
            <a:extLst>
              <a:ext uri="{FF2B5EF4-FFF2-40B4-BE49-F238E27FC236}">
                <a16:creationId xmlns:a16="http://schemas.microsoft.com/office/drawing/2014/main" id="{C4F9BADB-53F6-47D7-BA9D-D34E04E695A4}"/>
              </a:ext>
            </a:extLst>
          </p:cNvPr>
          <p:cNvCxnSpPr>
            <a:cxnSpLocks/>
            <a:stCxn id="94" idx="2"/>
            <a:endCxn id="102" idx="3"/>
          </p:cNvCxnSpPr>
          <p:nvPr/>
        </p:nvCxnSpPr>
        <p:spPr>
          <a:xfrm rot="10800000" flipV="1">
            <a:off x="8104669" y="3455865"/>
            <a:ext cx="1679028" cy="481443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E256380-0808-425E-923B-4A7D32AC4D8A}"/>
              </a:ext>
            </a:extLst>
          </p:cNvPr>
          <p:cNvSpPr/>
          <p:nvPr/>
        </p:nvSpPr>
        <p:spPr>
          <a:xfrm>
            <a:off x="3532804" y="2043986"/>
            <a:ext cx="1959140" cy="702945"/>
          </a:xfrm>
          <a:prstGeom prst="roundRect">
            <a:avLst/>
          </a:prstGeom>
          <a:solidFill>
            <a:schemeClr val="accent4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Network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Load Balancer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97672AE0-81C4-4B37-AE4E-6833BF706EB6}"/>
              </a:ext>
            </a:extLst>
          </p:cNvPr>
          <p:cNvSpPr/>
          <p:nvPr/>
        </p:nvSpPr>
        <p:spPr>
          <a:xfrm>
            <a:off x="575037" y="3764920"/>
            <a:ext cx="1905643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 Admin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44" name="원통형 43">
            <a:extLst>
              <a:ext uri="{FF2B5EF4-FFF2-40B4-BE49-F238E27FC236}">
                <a16:creationId xmlns:a16="http://schemas.microsoft.com/office/drawing/2014/main" id="{DAFA71B2-ECFD-4809-8DDC-7F7FF65A12CE}"/>
              </a:ext>
            </a:extLst>
          </p:cNvPr>
          <p:cNvSpPr/>
          <p:nvPr/>
        </p:nvSpPr>
        <p:spPr>
          <a:xfrm>
            <a:off x="3352185" y="814120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Meta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1D6602D-2039-41A5-A9A2-7FD87E93C795}"/>
              </a:ext>
            </a:extLst>
          </p:cNvPr>
          <p:cNvSpPr/>
          <p:nvPr/>
        </p:nvSpPr>
        <p:spPr>
          <a:xfrm>
            <a:off x="920288" y="4564833"/>
            <a:ext cx="1556194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cxnSp>
        <p:nvCxnSpPr>
          <p:cNvPr id="126" name="연결선: 구부러짐 125">
            <a:extLst>
              <a:ext uri="{FF2B5EF4-FFF2-40B4-BE49-F238E27FC236}">
                <a16:creationId xmlns:a16="http://schemas.microsoft.com/office/drawing/2014/main" id="{00BF92C6-3CAA-4893-B76C-A55639A5B94A}"/>
              </a:ext>
            </a:extLst>
          </p:cNvPr>
          <p:cNvCxnSpPr>
            <a:cxnSpLocks/>
            <a:stCxn id="98" idx="0"/>
            <a:endCxn id="38" idx="2"/>
          </p:cNvCxnSpPr>
          <p:nvPr/>
        </p:nvCxnSpPr>
        <p:spPr>
          <a:xfrm rot="16200000" flipV="1">
            <a:off x="1064050" y="4920017"/>
            <a:ext cx="1436973" cy="509354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95B44D2B-7C68-4A92-8FC4-954C2EB41D20}"/>
              </a:ext>
            </a:extLst>
          </p:cNvPr>
          <p:cNvSpPr/>
          <p:nvPr/>
        </p:nvSpPr>
        <p:spPr>
          <a:xfrm>
            <a:off x="2804823" y="3765303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&amp; Resource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80E3D14B-3064-4636-BD01-EC8A8F80219A}"/>
              </a:ext>
            </a:extLst>
          </p:cNvPr>
          <p:cNvSpPr/>
          <p:nvPr/>
        </p:nvSpPr>
        <p:spPr>
          <a:xfrm>
            <a:off x="2804823" y="4557932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Metaverse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Broker API Server</a:t>
            </a:r>
          </a:p>
        </p:txBody>
      </p:sp>
    </p:spTree>
    <p:extLst>
      <p:ext uri="{BB962C8B-B14F-4D97-AF65-F5344CB8AC3E}">
        <p14:creationId xmlns:p14="http://schemas.microsoft.com/office/powerpoint/2010/main" val="510165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E86AF3-4505-4B30-A95D-D43AF9F50750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분산 구조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서버 접속 로드 밸런스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BF711F9-8D5C-4305-8760-494EDE1F6160}"/>
              </a:ext>
            </a:extLst>
          </p:cNvPr>
          <p:cNvSpPr/>
          <p:nvPr/>
        </p:nvSpPr>
        <p:spPr>
          <a:xfrm>
            <a:off x="166541" y="651510"/>
            <a:ext cx="11858918" cy="49345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AWS</a:t>
            </a:r>
          </a:p>
          <a:p>
            <a:r>
              <a:rPr lang="en-US" altLang="ko-KR" sz="1200" b="1" dirty="0" err="1">
                <a:solidFill>
                  <a:schemeClr val="tx1"/>
                </a:solidFill>
              </a:rPr>
              <a:t>Amazone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Web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Services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6" name="원통형 5">
            <a:extLst>
              <a:ext uri="{FF2B5EF4-FFF2-40B4-BE49-F238E27FC236}">
                <a16:creationId xmlns:a16="http://schemas.microsoft.com/office/drawing/2014/main" id="{A1C07F93-5984-41B0-B1C1-A7C73C350C81}"/>
              </a:ext>
            </a:extLst>
          </p:cNvPr>
          <p:cNvSpPr/>
          <p:nvPr/>
        </p:nvSpPr>
        <p:spPr>
          <a:xfrm>
            <a:off x="6694387" y="810180"/>
            <a:ext cx="1572407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S3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nProtect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" name="원통형 6">
            <a:extLst>
              <a:ext uri="{FF2B5EF4-FFF2-40B4-BE49-F238E27FC236}">
                <a16:creationId xmlns:a16="http://schemas.microsoft.com/office/drawing/2014/main" id="{89114893-B917-4F23-B987-A9ED85B6C250}"/>
              </a:ext>
            </a:extLst>
          </p:cNvPr>
          <p:cNvSpPr/>
          <p:nvPr/>
        </p:nvSpPr>
        <p:spPr>
          <a:xfrm>
            <a:off x="10019229" y="818786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DynamoDB</a:t>
            </a:r>
          </a:p>
        </p:txBody>
      </p:sp>
      <p:sp>
        <p:nvSpPr>
          <p:cNvPr id="8" name="원통형 7">
            <a:extLst>
              <a:ext uri="{FF2B5EF4-FFF2-40B4-BE49-F238E27FC236}">
                <a16:creationId xmlns:a16="http://schemas.microsoft.com/office/drawing/2014/main" id="{7E1B9F4F-112B-405D-8E1D-80C0380692D9}"/>
              </a:ext>
            </a:extLst>
          </p:cNvPr>
          <p:cNvSpPr/>
          <p:nvPr/>
        </p:nvSpPr>
        <p:spPr>
          <a:xfrm>
            <a:off x="8490875" y="810179"/>
            <a:ext cx="1421094" cy="106695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Redis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041746A-8FC9-4AB0-BD88-16C1E465D1B3}"/>
              </a:ext>
            </a:extLst>
          </p:cNvPr>
          <p:cNvSpPr/>
          <p:nvPr/>
        </p:nvSpPr>
        <p:spPr>
          <a:xfrm>
            <a:off x="424543" y="2887216"/>
            <a:ext cx="11341394" cy="25064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EC2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Elastic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Compute Cloud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FFB83D26-5524-4C30-A2AE-2517DF780BDD}"/>
              </a:ext>
            </a:extLst>
          </p:cNvPr>
          <p:cNvSpPr/>
          <p:nvPr/>
        </p:nvSpPr>
        <p:spPr>
          <a:xfrm>
            <a:off x="4947750" y="3330052"/>
            <a:ext cx="3955617" cy="19588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 dirty="0">
                <a:solidFill>
                  <a:schemeClr val="tx1"/>
                </a:solidFill>
              </a:rPr>
              <a:t>Metaverse Logic Servers : Scalable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C33B659-F704-4B3C-9021-3C6A6AA25AB0}"/>
              </a:ext>
            </a:extLst>
          </p:cNvPr>
          <p:cNvSpPr/>
          <p:nvPr/>
        </p:nvSpPr>
        <p:spPr>
          <a:xfrm>
            <a:off x="5186303" y="4497263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Login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AFB610F-D223-41B6-AC88-E4E2A3138883}"/>
              </a:ext>
            </a:extLst>
          </p:cNvPr>
          <p:cNvSpPr/>
          <p:nvPr/>
        </p:nvSpPr>
        <p:spPr>
          <a:xfrm>
            <a:off x="6391192" y="4504665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90564B22-BE18-4F17-BE46-9BFFA1DD663B}"/>
              </a:ext>
            </a:extLst>
          </p:cNvPr>
          <p:cNvSpPr/>
          <p:nvPr/>
        </p:nvSpPr>
        <p:spPr>
          <a:xfrm>
            <a:off x="7600910" y="4503903"/>
            <a:ext cx="1101892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Matching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15" name="원통형 14">
            <a:extLst>
              <a:ext uri="{FF2B5EF4-FFF2-40B4-BE49-F238E27FC236}">
                <a16:creationId xmlns:a16="http://schemas.microsoft.com/office/drawing/2014/main" id="{007B5EB8-93BD-4431-ABD4-3EBE59B60C48}"/>
              </a:ext>
            </a:extLst>
          </p:cNvPr>
          <p:cNvSpPr/>
          <p:nvPr/>
        </p:nvSpPr>
        <p:spPr>
          <a:xfrm>
            <a:off x="1881189" y="818786"/>
            <a:ext cx="123092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MySQL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SSO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ACE7248-1A00-49CE-BAB5-956B001895D1}"/>
              </a:ext>
            </a:extLst>
          </p:cNvPr>
          <p:cNvSpPr/>
          <p:nvPr/>
        </p:nvSpPr>
        <p:spPr>
          <a:xfrm>
            <a:off x="9783697" y="4049487"/>
            <a:ext cx="1597320" cy="11430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Service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Admin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BDDCD873-6F53-4EA4-87BF-D29E3E59151F}"/>
              </a:ext>
            </a:extLst>
          </p:cNvPr>
          <p:cNvSpPr/>
          <p:nvPr/>
        </p:nvSpPr>
        <p:spPr>
          <a:xfrm>
            <a:off x="7149089" y="2036572"/>
            <a:ext cx="1483053" cy="70294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RabbitMQ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19" name="원통형 18">
            <a:extLst>
              <a:ext uri="{FF2B5EF4-FFF2-40B4-BE49-F238E27FC236}">
                <a16:creationId xmlns:a16="http://schemas.microsoft.com/office/drawing/2014/main" id="{3B8F3B1B-60A7-4AFF-B76A-F0FE77060443}"/>
              </a:ext>
            </a:extLst>
          </p:cNvPr>
          <p:cNvSpPr/>
          <p:nvPr/>
        </p:nvSpPr>
        <p:spPr>
          <a:xfrm>
            <a:off x="9783697" y="3076471"/>
            <a:ext cx="1597320" cy="758789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</p:txBody>
      </p:sp>
      <p:sp>
        <p:nvSpPr>
          <p:cNvPr id="20" name="원통형 19">
            <a:extLst>
              <a:ext uri="{FF2B5EF4-FFF2-40B4-BE49-F238E27FC236}">
                <a16:creationId xmlns:a16="http://schemas.microsoft.com/office/drawing/2014/main" id="{63E6E146-A4E9-467B-B49A-0765FFAE5062}"/>
              </a:ext>
            </a:extLst>
          </p:cNvPr>
          <p:cNvSpPr/>
          <p:nvPr/>
        </p:nvSpPr>
        <p:spPr>
          <a:xfrm>
            <a:off x="5034949" y="810180"/>
            <a:ext cx="1572406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CDN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Client</a:t>
            </a:r>
            <a:endParaRPr lang="ko-KR" altLang="en-US" sz="16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5A928EA4-48FB-417B-AD3A-D8D3EB3D582A}"/>
              </a:ext>
            </a:extLst>
          </p:cNvPr>
          <p:cNvSpPr/>
          <p:nvPr/>
        </p:nvSpPr>
        <p:spPr>
          <a:xfrm>
            <a:off x="7791170" y="3066260"/>
            <a:ext cx="1649310" cy="70294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VCS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 for Deploy</a:t>
            </a:r>
          </a:p>
        </p:txBody>
      </p:sp>
      <p:sp>
        <p:nvSpPr>
          <p:cNvPr id="22" name="설명선: 선 21">
            <a:extLst>
              <a:ext uri="{FF2B5EF4-FFF2-40B4-BE49-F238E27FC236}">
                <a16:creationId xmlns:a16="http://schemas.microsoft.com/office/drawing/2014/main" id="{1B0E767C-C4DC-4F05-95EA-081973618328}"/>
              </a:ext>
            </a:extLst>
          </p:cNvPr>
          <p:cNvSpPr/>
          <p:nvPr/>
        </p:nvSpPr>
        <p:spPr>
          <a:xfrm>
            <a:off x="5194004" y="3936043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4" name="설명선: 선 23">
            <a:extLst>
              <a:ext uri="{FF2B5EF4-FFF2-40B4-BE49-F238E27FC236}">
                <a16:creationId xmlns:a16="http://schemas.microsoft.com/office/drawing/2014/main" id="{BFA44415-CFCC-477D-A0DE-AC8EC48DE54D}"/>
              </a:ext>
            </a:extLst>
          </p:cNvPr>
          <p:cNvSpPr/>
          <p:nvPr/>
        </p:nvSpPr>
        <p:spPr>
          <a:xfrm>
            <a:off x="6401057" y="3941487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5" name="설명선: 선 24">
            <a:extLst>
              <a:ext uri="{FF2B5EF4-FFF2-40B4-BE49-F238E27FC236}">
                <a16:creationId xmlns:a16="http://schemas.microsoft.com/office/drawing/2014/main" id="{C9FB471A-9C3E-460A-9735-E56047D3EA9B}"/>
              </a:ext>
            </a:extLst>
          </p:cNvPr>
          <p:cNvSpPr/>
          <p:nvPr/>
        </p:nvSpPr>
        <p:spPr>
          <a:xfrm>
            <a:off x="7606649" y="3937309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sz="16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CA623B3D-6241-4D63-8456-B01C9DC45557}"/>
              </a:ext>
            </a:extLst>
          </p:cNvPr>
          <p:cNvSpPr/>
          <p:nvPr/>
        </p:nvSpPr>
        <p:spPr>
          <a:xfrm>
            <a:off x="2664052" y="2955140"/>
            <a:ext cx="2413192" cy="702945"/>
          </a:xfrm>
          <a:prstGeom prst="roundRect">
            <a:avLst/>
          </a:prstGeom>
          <a:solidFill>
            <a:srgbClr val="00B0F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Control Center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cxnSp>
        <p:nvCxnSpPr>
          <p:cNvPr id="28" name="연결선: 구부러짐 27">
            <a:extLst>
              <a:ext uri="{FF2B5EF4-FFF2-40B4-BE49-F238E27FC236}">
                <a16:creationId xmlns:a16="http://schemas.microsoft.com/office/drawing/2014/main" id="{9FD452DC-FD0C-465A-89DF-34CB106054F8}"/>
              </a:ext>
            </a:extLst>
          </p:cNvPr>
          <p:cNvCxnSpPr>
            <a:cxnSpLocks/>
            <a:stCxn id="33" idx="0"/>
            <a:endCxn id="11" idx="2"/>
          </p:cNvCxnSpPr>
          <p:nvPr/>
        </p:nvCxnSpPr>
        <p:spPr>
          <a:xfrm rot="16200000" flipV="1">
            <a:off x="5512808" y="5424649"/>
            <a:ext cx="684390" cy="235508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DA93380A-DBEB-4A81-BDD1-FE93C75F4D36}"/>
              </a:ext>
            </a:extLst>
          </p:cNvPr>
          <p:cNvSpPr/>
          <p:nvPr/>
        </p:nvSpPr>
        <p:spPr>
          <a:xfrm>
            <a:off x="1896872" y="2043986"/>
            <a:ext cx="1959140" cy="702945"/>
          </a:xfrm>
          <a:prstGeom prst="roundRect">
            <a:avLst/>
          </a:prstGeom>
          <a:solidFill>
            <a:schemeClr val="accent4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Network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Load Balancer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140AF30D-BB8E-4FBC-A13C-C1564BDECCC6}"/>
              </a:ext>
            </a:extLst>
          </p:cNvPr>
          <p:cNvSpPr/>
          <p:nvPr/>
        </p:nvSpPr>
        <p:spPr>
          <a:xfrm>
            <a:off x="5136329" y="5884598"/>
            <a:ext cx="1672856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 Client</a:t>
            </a:r>
          </a:p>
        </p:txBody>
      </p:sp>
      <p:cxnSp>
        <p:nvCxnSpPr>
          <p:cNvPr id="37" name="연결선: 구부러짐 36">
            <a:extLst>
              <a:ext uri="{FF2B5EF4-FFF2-40B4-BE49-F238E27FC236}">
                <a16:creationId xmlns:a16="http://schemas.microsoft.com/office/drawing/2014/main" id="{4FAA44A7-9476-4746-936B-AC3039D4BE01}"/>
              </a:ext>
            </a:extLst>
          </p:cNvPr>
          <p:cNvCxnSpPr>
            <a:cxnSpLocks/>
            <a:stCxn id="11" idx="0"/>
            <a:endCxn id="8" idx="3"/>
          </p:cNvCxnSpPr>
          <p:nvPr/>
        </p:nvCxnSpPr>
        <p:spPr>
          <a:xfrm rot="5400000" flipH="1" flipV="1">
            <a:off x="6159268" y="1455110"/>
            <a:ext cx="2620134" cy="3464173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연결선: 구부러짐 40">
            <a:extLst>
              <a:ext uri="{FF2B5EF4-FFF2-40B4-BE49-F238E27FC236}">
                <a16:creationId xmlns:a16="http://schemas.microsoft.com/office/drawing/2014/main" id="{C62B53EC-C739-4E64-8DF1-E0BC2BE15D4E}"/>
              </a:ext>
            </a:extLst>
          </p:cNvPr>
          <p:cNvCxnSpPr>
            <a:cxnSpLocks/>
            <a:stCxn id="12" idx="0"/>
            <a:endCxn id="8" idx="3"/>
          </p:cNvCxnSpPr>
          <p:nvPr/>
        </p:nvCxnSpPr>
        <p:spPr>
          <a:xfrm rot="5400000" flipH="1" flipV="1">
            <a:off x="6758012" y="2061255"/>
            <a:ext cx="2627536" cy="2259284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연결선: 구부러짐 43">
            <a:extLst>
              <a:ext uri="{FF2B5EF4-FFF2-40B4-BE49-F238E27FC236}">
                <a16:creationId xmlns:a16="http://schemas.microsoft.com/office/drawing/2014/main" id="{5C3AF06C-0E1F-462B-AA14-A75811B5F4F0}"/>
              </a:ext>
            </a:extLst>
          </p:cNvPr>
          <p:cNvCxnSpPr>
            <a:cxnSpLocks/>
            <a:stCxn id="13" idx="0"/>
            <a:endCxn id="8" idx="3"/>
          </p:cNvCxnSpPr>
          <p:nvPr/>
        </p:nvCxnSpPr>
        <p:spPr>
          <a:xfrm rot="5400000" flipH="1" flipV="1">
            <a:off x="7363252" y="2665733"/>
            <a:ext cx="2626774" cy="1049566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연결선: 구부러짐 46">
            <a:extLst>
              <a:ext uri="{FF2B5EF4-FFF2-40B4-BE49-F238E27FC236}">
                <a16:creationId xmlns:a16="http://schemas.microsoft.com/office/drawing/2014/main" id="{D10B9784-68FC-41D8-9049-0C98220454C4}"/>
              </a:ext>
            </a:extLst>
          </p:cNvPr>
          <p:cNvCxnSpPr>
            <a:cxnSpLocks/>
            <a:stCxn id="33" idx="0"/>
            <a:endCxn id="12" idx="2"/>
          </p:cNvCxnSpPr>
          <p:nvPr/>
        </p:nvCxnSpPr>
        <p:spPr>
          <a:xfrm rot="5400000" flipH="1" flipV="1">
            <a:off x="6118953" y="5061414"/>
            <a:ext cx="676988" cy="969381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연결선: 구부러짐 49">
            <a:extLst>
              <a:ext uri="{FF2B5EF4-FFF2-40B4-BE49-F238E27FC236}">
                <a16:creationId xmlns:a16="http://schemas.microsoft.com/office/drawing/2014/main" id="{C9A71743-669F-4267-9C8C-3C7F0BA72139}"/>
              </a:ext>
            </a:extLst>
          </p:cNvPr>
          <p:cNvCxnSpPr>
            <a:cxnSpLocks/>
            <a:stCxn id="33" idx="0"/>
            <a:endCxn id="13" idx="2"/>
          </p:cNvCxnSpPr>
          <p:nvPr/>
        </p:nvCxnSpPr>
        <p:spPr>
          <a:xfrm rot="5400000" flipH="1" flipV="1">
            <a:off x="6723431" y="4456174"/>
            <a:ext cx="677750" cy="2179099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연결선: 구부러짐 52">
            <a:extLst>
              <a:ext uri="{FF2B5EF4-FFF2-40B4-BE49-F238E27FC236}">
                <a16:creationId xmlns:a16="http://schemas.microsoft.com/office/drawing/2014/main" id="{27CAF778-31BB-4E01-A9CE-7643FC583972}"/>
              </a:ext>
            </a:extLst>
          </p:cNvPr>
          <p:cNvCxnSpPr>
            <a:cxnSpLocks/>
            <a:stCxn id="11" idx="0"/>
            <a:endCxn id="18" idx="1"/>
          </p:cNvCxnSpPr>
          <p:nvPr/>
        </p:nvCxnSpPr>
        <p:spPr>
          <a:xfrm rot="5400000" flipH="1" flipV="1">
            <a:off x="5388560" y="2736734"/>
            <a:ext cx="2109218" cy="1411840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연결선: 구부러짐 60">
            <a:extLst>
              <a:ext uri="{FF2B5EF4-FFF2-40B4-BE49-F238E27FC236}">
                <a16:creationId xmlns:a16="http://schemas.microsoft.com/office/drawing/2014/main" id="{72FAAC06-79D6-4332-B0A7-1D4BEF5D38D3}"/>
              </a:ext>
            </a:extLst>
          </p:cNvPr>
          <p:cNvCxnSpPr>
            <a:cxnSpLocks/>
            <a:stCxn id="12" idx="0"/>
            <a:endCxn id="18" idx="2"/>
          </p:cNvCxnSpPr>
          <p:nvPr/>
        </p:nvCxnSpPr>
        <p:spPr>
          <a:xfrm rot="5400000" flipH="1" flipV="1">
            <a:off x="6533803" y="3147852"/>
            <a:ext cx="1765148" cy="948478"/>
          </a:xfrm>
          <a:prstGeom prst="curvedConnector3">
            <a:avLst>
              <a:gd name="adj1" fmla="val 60118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연결선: 구부러짐 65">
            <a:extLst>
              <a:ext uri="{FF2B5EF4-FFF2-40B4-BE49-F238E27FC236}">
                <a16:creationId xmlns:a16="http://schemas.microsoft.com/office/drawing/2014/main" id="{1BCC72B3-0452-44A3-BEA6-41A3A167B1C5}"/>
              </a:ext>
            </a:extLst>
          </p:cNvPr>
          <p:cNvCxnSpPr>
            <a:cxnSpLocks/>
            <a:stCxn id="13" idx="0"/>
            <a:endCxn id="18" idx="2"/>
          </p:cNvCxnSpPr>
          <p:nvPr/>
        </p:nvCxnSpPr>
        <p:spPr>
          <a:xfrm rot="16200000" flipV="1">
            <a:off x="7139043" y="3491090"/>
            <a:ext cx="1764386" cy="261240"/>
          </a:xfrm>
          <a:prstGeom prst="curvedConnector3">
            <a:avLst>
              <a:gd name="adj1" fmla="val 74698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E79826D-D9C2-42BF-B9B0-A87FEB0E8548}"/>
              </a:ext>
            </a:extLst>
          </p:cNvPr>
          <p:cNvSpPr txBox="1"/>
          <p:nvPr/>
        </p:nvSpPr>
        <p:spPr>
          <a:xfrm>
            <a:off x="8669908" y="1904435"/>
            <a:ext cx="331778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</a:rPr>
              <a:t>* </a:t>
            </a:r>
            <a:r>
              <a:rPr lang="ko-KR" altLang="en-US" sz="1100" b="1" dirty="0">
                <a:solidFill>
                  <a:srgbClr val="FF0000"/>
                </a:solidFill>
              </a:rPr>
              <a:t>서버 입장 예약</a:t>
            </a:r>
            <a:br>
              <a:rPr lang="en-US" altLang="ko-KR" sz="1100" b="1" dirty="0"/>
            </a:br>
            <a:r>
              <a:rPr lang="en-US" altLang="ko-KR" sz="1100" b="1" dirty="0"/>
              <a:t>- MQ </a:t>
            </a:r>
            <a:r>
              <a:rPr lang="ko-KR" altLang="en-US" sz="1100" b="1" dirty="0"/>
              <a:t>를 통해 이동할 서버에 예약</a:t>
            </a:r>
            <a:br>
              <a:rPr lang="en-US" altLang="ko-KR" sz="1100" b="1" dirty="0"/>
            </a:br>
            <a:r>
              <a:rPr lang="en-US" altLang="ko-KR" sz="1100" b="1" dirty="0">
                <a:solidFill>
                  <a:srgbClr val="FF0000"/>
                </a:solidFill>
              </a:rPr>
              <a:t>* </a:t>
            </a:r>
            <a:r>
              <a:rPr lang="ko-KR" altLang="en-US" sz="1100" b="1" dirty="0">
                <a:solidFill>
                  <a:srgbClr val="FF0000"/>
                </a:solidFill>
              </a:rPr>
              <a:t>서버 입장 예약 취소</a:t>
            </a:r>
            <a:br>
              <a:rPr lang="en-US" altLang="ko-KR" sz="1100" b="1" dirty="0"/>
            </a:br>
            <a:r>
              <a:rPr lang="en-US" altLang="ko-KR" sz="1100" b="1" dirty="0"/>
              <a:t>- MQ </a:t>
            </a:r>
            <a:r>
              <a:rPr lang="ko-KR" altLang="en-US" sz="1100" b="1" dirty="0"/>
              <a:t>를 통해 이동할 서버에 취소 처리</a:t>
            </a:r>
            <a:br>
              <a:rPr lang="en-US" altLang="ko-KR" sz="1100" b="1" dirty="0"/>
            </a:br>
            <a:r>
              <a:rPr lang="en-US" altLang="ko-KR" sz="1100" b="1" dirty="0"/>
              <a:t>- </a:t>
            </a:r>
            <a:r>
              <a:rPr lang="ko-KR" altLang="en-US" sz="1100" b="1" dirty="0"/>
              <a:t>이동할 서버가 예약 만료 시간을 체크하여 제거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70CABB-1D79-4218-911A-26793F2DADF9}"/>
              </a:ext>
            </a:extLst>
          </p:cNvPr>
          <p:cNvSpPr txBox="1"/>
          <p:nvPr/>
        </p:nvSpPr>
        <p:spPr>
          <a:xfrm>
            <a:off x="4544511" y="1935244"/>
            <a:ext cx="26209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</a:rPr>
              <a:t>* </a:t>
            </a:r>
            <a:r>
              <a:rPr lang="ko-KR" altLang="en-US" sz="1100" b="1" dirty="0">
                <a:solidFill>
                  <a:srgbClr val="FF0000"/>
                </a:solidFill>
              </a:rPr>
              <a:t>서버 접속 인원 정보 동기화</a:t>
            </a:r>
            <a:br>
              <a:rPr lang="en-US" altLang="ko-KR" sz="1100" b="1" dirty="0"/>
            </a:br>
            <a:r>
              <a:rPr lang="en-US" altLang="ko-KR" sz="1100" b="1" dirty="0"/>
              <a:t>- Redis </a:t>
            </a:r>
            <a:r>
              <a:rPr lang="ko-KR" altLang="en-US" sz="1100" b="1" dirty="0"/>
              <a:t>에 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초 주기로 업데이트</a:t>
            </a:r>
            <a:endParaRPr lang="en-US" altLang="ko-KR" sz="1100" b="1" dirty="0"/>
          </a:p>
          <a:p>
            <a:r>
              <a:rPr lang="en-US" altLang="ko-KR" sz="1100" b="1" dirty="0">
                <a:solidFill>
                  <a:srgbClr val="FF0000"/>
                </a:solidFill>
              </a:rPr>
              <a:t>* </a:t>
            </a:r>
            <a:r>
              <a:rPr lang="ko-KR" altLang="en-US" sz="1100" b="1" dirty="0">
                <a:solidFill>
                  <a:srgbClr val="FF0000"/>
                </a:solidFill>
              </a:rPr>
              <a:t>서버 접속 인원 정보 참조</a:t>
            </a:r>
            <a:br>
              <a:rPr lang="en-US" altLang="ko-KR" sz="1100" b="1" dirty="0"/>
            </a:br>
            <a:r>
              <a:rPr lang="en-US" altLang="ko-KR" sz="1100" b="1" dirty="0"/>
              <a:t>- Redis </a:t>
            </a:r>
            <a:r>
              <a:rPr lang="ko-KR" altLang="en-US" sz="1100" b="1" dirty="0"/>
              <a:t>를 통해서 매번 참조하여 처리</a:t>
            </a: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EAEFC75F-217D-4FA6-9E56-39DA62522460}"/>
              </a:ext>
            </a:extLst>
          </p:cNvPr>
          <p:cNvSpPr/>
          <p:nvPr/>
        </p:nvSpPr>
        <p:spPr>
          <a:xfrm>
            <a:off x="575037" y="3764920"/>
            <a:ext cx="1905643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 Admin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46" name="원통형 45">
            <a:extLst>
              <a:ext uri="{FF2B5EF4-FFF2-40B4-BE49-F238E27FC236}">
                <a16:creationId xmlns:a16="http://schemas.microsoft.com/office/drawing/2014/main" id="{E2EC22CB-7349-4D6E-9749-D21B4D0C277E}"/>
              </a:ext>
            </a:extLst>
          </p:cNvPr>
          <p:cNvSpPr/>
          <p:nvPr/>
        </p:nvSpPr>
        <p:spPr>
          <a:xfrm>
            <a:off x="3352185" y="814120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Meta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9CD041AA-0C92-4A3C-953F-3CB85EC44485}"/>
              </a:ext>
            </a:extLst>
          </p:cNvPr>
          <p:cNvSpPr/>
          <p:nvPr/>
        </p:nvSpPr>
        <p:spPr>
          <a:xfrm>
            <a:off x="920288" y="4564833"/>
            <a:ext cx="1556194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74E1E5E5-3850-4A73-967E-273D42759001}"/>
              </a:ext>
            </a:extLst>
          </p:cNvPr>
          <p:cNvSpPr/>
          <p:nvPr/>
        </p:nvSpPr>
        <p:spPr>
          <a:xfrm>
            <a:off x="2804823" y="3765303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&amp; Resource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D05B1DF3-8972-4BCB-90E2-2026B361CF78}"/>
              </a:ext>
            </a:extLst>
          </p:cNvPr>
          <p:cNvSpPr/>
          <p:nvPr/>
        </p:nvSpPr>
        <p:spPr>
          <a:xfrm>
            <a:off x="2804823" y="4557932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Metaverse</a:t>
            </a:r>
            <a:b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sz="1600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Broker API Server</a:t>
            </a:r>
          </a:p>
        </p:txBody>
      </p:sp>
    </p:spTree>
    <p:extLst>
      <p:ext uri="{BB962C8B-B14F-4D97-AF65-F5344CB8AC3E}">
        <p14:creationId xmlns:p14="http://schemas.microsoft.com/office/powerpoint/2010/main" val="1054253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24B5A-3444-4789-B9CF-EF2E2945ABD5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분산 구조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서버 상태 모니터링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&amp;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제어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&amp;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런타임 서버 인스턴스 확장과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축소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D6717DD2-CAAD-4D95-BE99-4E91C38CD25E}"/>
              </a:ext>
            </a:extLst>
          </p:cNvPr>
          <p:cNvSpPr/>
          <p:nvPr/>
        </p:nvSpPr>
        <p:spPr>
          <a:xfrm>
            <a:off x="166541" y="651510"/>
            <a:ext cx="11858918" cy="49345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b="1" dirty="0">
                <a:solidFill>
                  <a:schemeClr val="tx1"/>
                </a:solidFill>
              </a:rPr>
              <a:t>AWS</a:t>
            </a:r>
          </a:p>
          <a:p>
            <a:r>
              <a:rPr lang="en-US" altLang="ko-KR" sz="1200" b="1" dirty="0" err="1">
                <a:solidFill>
                  <a:schemeClr val="tx1"/>
                </a:solidFill>
              </a:rPr>
              <a:t>Amazone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Web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Services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6" name="원통형 55">
            <a:extLst>
              <a:ext uri="{FF2B5EF4-FFF2-40B4-BE49-F238E27FC236}">
                <a16:creationId xmlns:a16="http://schemas.microsoft.com/office/drawing/2014/main" id="{8613EB5B-123A-4B92-8AEE-ADF568911244}"/>
              </a:ext>
            </a:extLst>
          </p:cNvPr>
          <p:cNvSpPr/>
          <p:nvPr/>
        </p:nvSpPr>
        <p:spPr>
          <a:xfrm>
            <a:off x="6694389" y="810180"/>
            <a:ext cx="1572407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S3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nProtect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7" name="원통형 56">
            <a:extLst>
              <a:ext uri="{FF2B5EF4-FFF2-40B4-BE49-F238E27FC236}">
                <a16:creationId xmlns:a16="http://schemas.microsoft.com/office/drawing/2014/main" id="{BA708284-0B0B-42BA-94C7-CA4D19812EB8}"/>
              </a:ext>
            </a:extLst>
          </p:cNvPr>
          <p:cNvSpPr/>
          <p:nvPr/>
        </p:nvSpPr>
        <p:spPr>
          <a:xfrm>
            <a:off x="10019231" y="818786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DynamoDB</a:t>
            </a:r>
          </a:p>
        </p:txBody>
      </p:sp>
      <p:sp>
        <p:nvSpPr>
          <p:cNvPr id="58" name="원통형 57">
            <a:extLst>
              <a:ext uri="{FF2B5EF4-FFF2-40B4-BE49-F238E27FC236}">
                <a16:creationId xmlns:a16="http://schemas.microsoft.com/office/drawing/2014/main" id="{5F443BCD-4B43-4DCB-87B5-F36B30A4D7D8}"/>
              </a:ext>
            </a:extLst>
          </p:cNvPr>
          <p:cNvSpPr/>
          <p:nvPr/>
        </p:nvSpPr>
        <p:spPr>
          <a:xfrm>
            <a:off x="8490877" y="810179"/>
            <a:ext cx="1421094" cy="106695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Redis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501F310-5A9B-486A-A216-5C17E657C2CF}"/>
              </a:ext>
            </a:extLst>
          </p:cNvPr>
          <p:cNvSpPr/>
          <p:nvPr/>
        </p:nvSpPr>
        <p:spPr>
          <a:xfrm>
            <a:off x="424543" y="2887216"/>
            <a:ext cx="11341394" cy="25064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b="1" dirty="0">
                <a:solidFill>
                  <a:schemeClr val="tx1"/>
                </a:solidFill>
              </a:rPr>
              <a:t>EC2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Elastic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Compute Cloud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85F58449-7F00-41DD-9609-BAE03957845F}"/>
              </a:ext>
            </a:extLst>
          </p:cNvPr>
          <p:cNvSpPr/>
          <p:nvPr/>
        </p:nvSpPr>
        <p:spPr>
          <a:xfrm>
            <a:off x="4947750" y="3330052"/>
            <a:ext cx="3955617" cy="19588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400" b="1" dirty="0">
                <a:solidFill>
                  <a:schemeClr val="tx1"/>
                </a:solidFill>
              </a:rPr>
              <a:t>Metaverse Logic Servers : Scalable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73E1172B-41B6-41BE-8E16-A5F47D9A2A78}"/>
              </a:ext>
            </a:extLst>
          </p:cNvPr>
          <p:cNvSpPr/>
          <p:nvPr/>
        </p:nvSpPr>
        <p:spPr>
          <a:xfrm>
            <a:off x="5186303" y="4497263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Login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E621928D-7794-43A0-82B1-C34E48A430E4}"/>
              </a:ext>
            </a:extLst>
          </p:cNvPr>
          <p:cNvSpPr/>
          <p:nvPr/>
        </p:nvSpPr>
        <p:spPr>
          <a:xfrm>
            <a:off x="6391192" y="4504665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C4C68FF6-467C-406A-82CB-C22998E2B9D0}"/>
              </a:ext>
            </a:extLst>
          </p:cNvPr>
          <p:cNvSpPr/>
          <p:nvPr/>
        </p:nvSpPr>
        <p:spPr>
          <a:xfrm>
            <a:off x="7600910" y="4503903"/>
            <a:ext cx="1101892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?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5" name="원통형 64">
            <a:extLst>
              <a:ext uri="{FF2B5EF4-FFF2-40B4-BE49-F238E27FC236}">
                <a16:creationId xmlns:a16="http://schemas.microsoft.com/office/drawing/2014/main" id="{6756B1BE-D83A-48CE-9B85-D9E07501D2F0}"/>
              </a:ext>
            </a:extLst>
          </p:cNvPr>
          <p:cNvSpPr/>
          <p:nvPr/>
        </p:nvSpPr>
        <p:spPr>
          <a:xfrm>
            <a:off x="1881189" y="818786"/>
            <a:ext cx="123092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MySQL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SSO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317D2F49-2132-4226-9A3D-6635A6DBEEBA}"/>
              </a:ext>
            </a:extLst>
          </p:cNvPr>
          <p:cNvSpPr/>
          <p:nvPr/>
        </p:nvSpPr>
        <p:spPr>
          <a:xfrm>
            <a:off x="9783697" y="4049487"/>
            <a:ext cx="1597320" cy="11430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Service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Admin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AEB5723D-9F97-4FFC-92DB-0A938E82E9F8}"/>
              </a:ext>
            </a:extLst>
          </p:cNvPr>
          <p:cNvSpPr/>
          <p:nvPr/>
        </p:nvSpPr>
        <p:spPr>
          <a:xfrm>
            <a:off x="7149089" y="2036572"/>
            <a:ext cx="1483053" cy="70294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RabbitMQ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69" name="원통형 68">
            <a:extLst>
              <a:ext uri="{FF2B5EF4-FFF2-40B4-BE49-F238E27FC236}">
                <a16:creationId xmlns:a16="http://schemas.microsoft.com/office/drawing/2014/main" id="{03700564-970E-4243-9C7D-D1E49ABCBF8F}"/>
              </a:ext>
            </a:extLst>
          </p:cNvPr>
          <p:cNvSpPr/>
          <p:nvPr/>
        </p:nvSpPr>
        <p:spPr>
          <a:xfrm>
            <a:off x="9783697" y="3076471"/>
            <a:ext cx="1597320" cy="758789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</p:txBody>
      </p:sp>
      <p:sp>
        <p:nvSpPr>
          <p:cNvPr id="70" name="원통형 69">
            <a:extLst>
              <a:ext uri="{FF2B5EF4-FFF2-40B4-BE49-F238E27FC236}">
                <a16:creationId xmlns:a16="http://schemas.microsoft.com/office/drawing/2014/main" id="{0CAF4F1F-2741-4001-9A25-482732F2B64C}"/>
              </a:ext>
            </a:extLst>
          </p:cNvPr>
          <p:cNvSpPr/>
          <p:nvPr/>
        </p:nvSpPr>
        <p:spPr>
          <a:xfrm>
            <a:off x="5034951" y="810180"/>
            <a:ext cx="1572406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CDN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Client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3DF627C9-8D51-4639-969E-DB51B3D8D79A}"/>
              </a:ext>
            </a:extLst>
          </p:cNvPr>
          <p:cNvSpPr/>
          <p:nvPr/>
        </p:nvSpPr>
        <p:spPr>
          <a:xfrm>
            <a:off x="7791170" y="3066260"/>
            <a:ext cx="1649310" cy="70294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VCS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 for Deploy</a:t>
            </a:r>
          </a:p>
        </p:txBody>
      </p:sp>
      <p:sp>
        <p:nvSpPr>
          <p:cNvPr id="72" name="설명선: 선 71">
            <a:extLst>
              <a:ext uri="{FF2B5EF4-FFF2-40B4-BE49-F238E27FC236}">
                <a16:creationId xmlns:a16="http://schemas.microsoft.com/office/drawing/2014/main" id="{B109F606-EB90-426C-8FAC-F27CAA201A82}"/>
              </a:ext>
            </a:extLst>
          </p:cNvPr>
          <p:cNvSpPr/>
          <p:nvPr/>
        </p:nvSpPr>
        <p:spPr>
          <a:xfrm>
            <a:off x="5194004" y="3936043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EE19C5A-0865-495B-B801-66C5AB1AF945}"/>
              </a:ext>
            </a:extLst>
          </p:cNvPr>
          <p:cNvSpPr/>
          <p:nvPr/>
        </p:nvSpPr>
        <p:spPr>
          <a:xfrm>
            <a:off x="4887269" y="5893180"/>
            <a:ext cx="2261820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Control Tool</a:t>
            </a:r>
          </a:p>
        </p:txBody>
      </p:sp>
      <p:sp>
        <p:nvSpPr>
          <p:cNvPr id="74" name="설명선: 선 73">
            <a:extLst>
              <a:ext uri="{FF2B5EF4-FFF2-40B4-BE49-F238E27FC236}">
                <a16:creationId xmlns:a16="http://schemas.microsoft.com/office/drawing/2014/main" id="{3831E807-6245-4B66-BEC5-23C5FF8685F5}"/>
              </a:ext>
            </a:extLst>
          </p:cNvPr>
          <p:cNvSpPr/>
          <p:nvPr/>
        </p:nvSpPr>
        <p:spPr>
          <a:xfrm>
            <a:off x="6401057" y="3941487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5" name="설명선: 선 74">
            <a:extLst>
              <a:ext uri="{FF2B5EF4-FFF2-40B4-BE49-F238E27FC236}">
                <a16:creationId xmlns:a16="http://schemas.microsoft.com/office/drawing/2014/main" id="{56C50B36-3314-46E6-B9C4-BEB5218C72C4}"/>
              </a:ext>
            </a:extLst>
          </p:cNvPr>
          <p:cNvSpPr/>
          <p:nvPr/>
        </p:nvSpPr>
        <p:spPr>
          <a:xfrm>
            <a:off x="7606649" y="3937309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6C709E6-98D0-46A0-A9AC-2F9E42B146F1}"/>
              </a:ext>
            </a:extLst>
          </p:cNvPr>
          <p:cNvSpPr/>
          <p:nvPr/>
        </p:nvSpPr>
        <p:spPr>
          <a:xfrm>
            <a:off x="2664052" y="2955134"/>
            <a:ext cx="2413192" cy="702945"/>
          </a:xfrm>
          <a:prstGeom prst="roundRect">
            <a:avLst/>
          </a:prstGeom>
          <a:solidFill>
            <a:srgbClr val="00B0F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Control Center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cxnSp>
        <p:nvCxnSpPr>
          <p:cNvPr id="80" name="연결선: 구부러짐 79">
            <a:extLst>
              <a:ext uri="{FF2B5EF4-FFF2-40B4-BE49-F238E27FC236}">
                <a16:creationId xmlns:a16="http://schemas.microsoft.com/office/drawing/2014/main" id="{74F73B92-E69C-4DF1-9C59-F9C9B69E03AB}"/>
              </a:ext>
            </a:extLst>
          </p:cNvPr>
          <p:cNvCxnSpPr>
            <a:cxnSpLocks/>
            <a:stCxn id="72" idx="3"/>
            <a:endCxn id="78" idx="3"/>
          </p:cNvCxnSpPr>
          <p:nvPr/>
        </p:nvCxnSpPr>
        <p:spPr>
          <a:xfrm rot="16200000" flipV="1">
            <a:off x="5069916" y="3313935"/>
            <a:ext cx="629436" cy="614780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연결선: 구부러짐 93">
            <a:extLst>
              <a:ext uri="{FF2B5EF4-FFF2-40B4-BE49-F238E27FC236}">
                <a16:creationId xmlns:a16="http://schemas.microsoft.com/office/drawing/2014/main" id="{5149F284-ECF4-4E9F-9EDC-6F388B949F51}"/>
              </a:ext>
            </a:extLst>
          </p:cNvPr>
          <p:cNvCxnSpPr>
            <a:cxnSpLocks/>
            <a:stCxn id="74" idx="3"/>
            <a:endCxn id="78" idx="3"/>
          </p:cNvCxnSpPr>
          <p:nvPr/>
        </p:nvCxnSpPr>
        <p:spPr>
          <a:xfrm rot="16200000" flipV="1">
            <a:off x="5670721" y="2713130"/>
            <a:ext cx="634880" cy="1821833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연결선: 구부러짐 96">
            <a:extLst>
              <a:ext uri="{FF2B5EF4-FFF2-40B4-BE49-F238E27FC236}">
                <a16:creationId xmlns:a16="http://schemas.microsoft.com/office/drawing/2014/main" id="{3EB4FDD4-020D-4ABC-BBF1-D44A5A32A89A}"/>
              </a:ext>
            </a:extLst>
          </p:cNvPr>
          <p:cNvCxnSpPr>
            <a:cxnSpLocks/>
            <a:stCxn id="75" idx="3"/>
            <a:endCxn id="78" idx="3"/>
          </p:cNvCxnSpPr>
          <p:nvPr/>
        </p:nvCxnSpPr>
        <p:spPr>
          <a:xfrm rot="16200000" flipV="1">
            <a:off x="6275606" y="2108245"/>
            <a:ext cx="630702" cy="3027425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B0CB114-C5C6-4946-9921-FB376CF354C1}"/>
              </a:ext>
            </a:extLst>
          </p:cNvPr>
          <p:cNvSpPr/>
          <p:nvPr/>
        </p:nvSpPr>
        <p:spPr>
          <a:xfrm>
            <a:off x="3532804" y="2043986"/>
            <a:ext cx="1959140" cy="702945"/>
          </a:xfrm>
          <a:prstGeom prst="roundRect">
            <a:avLst/>
          </a:prstGeom>
          <a:solidFill>
            <a:schemeClr val="accent4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Network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Load Balancer</a:t>
            </a:r>
          </a:p>
        </p:txBody>
      </p:sp>
      <p:cxnSp>
        <p:nvCxnSpPr>
          <p:cNvPr id="100" name="연결선: 구부러짐 99">
            <a:extLst>
              <a:ext uri="{FF2B5EF4-FFF2-40B4-BE49-F238E27FC236}">
                <a16:creationId xmlns:a16="http://schemas.microsoft.com/office/drawing/2014/main" id="{6A36733E-41F2-483E-9737-EFCD68046506}"/>
              </a:ext>
            </a:extLst>
          </p:cNvPr>
          <p:cNvCxnSpPr>
            <a:cxnSpLocks/>
            <a:stCxn id="59" idx="0"/>
            <a:endCxn id="78" idx="1"/>
          </p:cNvCxnSpPr>
          <p:nvPr/>
        </p:nvCxnSpPr>
        <p:spPr>
          <a:xfrm rot="16200000" flipH="1" flipV="1">
            <a:off x="4169950" y="1381317"/>
            <a:ext cx="419391" cy="3431188"/>
          </a:xfrm>
          <a:prstGeom prst="curvedConnector4">
            <a:avLst>
              <a:gd name="adj1" fmla="val -111035"/>
              <a:gd name="adj2" fmla="val 112506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EAE389D9-AD68-4FA0-992A-FFC9EA1EA53C}"/>
              </a:ext>
            </a:extLst>
          </p:cNvPr>
          <p:cNvSpPr/>
          <p:nvPr/>
        </p:nvSpPr>
        <p:spPr>
          <a:xfrm>
            <a:off x="575037" y="3764920"/>
            <a:ext cx="1905643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 Admin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39" name="원통형 38">
            <a:extLst>
              <a:ext uri="{FF2B5EF4-FFF2-40B4-BE49-F238E27FC236}">
                <a16:creationId xmlns:a16="http://schemas.microsoft.com/office/drawing/2014/main" id="{D233B057-2151-4E12-8FC3-E60118265B71}"/>
              </a:ext>
            </a:extLst>
          </p:cNvPr>
          <p:cNvSpPr/>
          <p:nvPr/>
        </p:nvSpPr>
        <p:spPr>
          <a:xfrm>
            <a:off x="3352185" y="814120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Meta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74EE5BE9-5603-4FA1-97D2-1FF6A5093370}"/>
              </a:ext>
            </a:extLst>
          </p:cNvPr>
          <p:cNvSpPr/>
          <p:nvPr/>
        </p:nvSpPr>
        <p:spPr>
          <a:xfrm>
            <a:off x="920288" y="4564833"/>
            <a:ext cx="1556194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cxnSp>
        <p:nvCxnSpPr>
          <p:cNvPr id="47" name="연결선: 구부러짐 46">
            <a:extLst>
              <a:ext uri="{FF2B5EF4-FFF2-40B4-BE49-F238E27FC236}">
                <a16:creationId xmlns:a16="http://schemas.microsoft.com/office/drawing/2014/main" id="{7BE3BE98-62AD-409E-BC06-7B3B8A63DFF0}"/>
              </a:ext>
            </a:extLst>
          </p:cNvPr>
          <p:cNvCxnSpPr>
            <a:cxnSpLocks/>
            <a:stCxn id="36" idx="1"/>
            <a:endCxn id="78" idx="1"/>
          </p:cNvCxnSpPr>
          <p:nvPr/>
        </p:nvCxnSpPr>
        <p:spPr>
          <a:xfrm rot="10800000">
            <a:off x="2664053" y="3306608"/>
            <a:ext cx="140771" cy="810169"/>
          </a:xfrm>
          <a:prstGeom prst="curvedConnector3">
            <a:avLst>
              <a:gd name="adj1" fmla="val 219495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353E6916-53EA-4718-9610-2ADE61046676}"/>
              </a:ext>
            </a:extLst>
          </p:cNvPr>
          <p:cNvSpPr/>
          <p:nvPr/>
        </p:nvSpPr>
        <p:spPr>
          <a:xfrm>
            <a:off x="2804823" y="3765303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&amp; Resource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cxnSp>
        <p:nvCxnSpPr>
          <p:cNvPr id="89" name="연결선: 구부러짐 88">
            <a:extLst>
              <a:ext uri="{FF2B5EF4-FFF2-40B4-BE49-F238E27FC236}">
                <a16:creationId xmlns:a16="http://schemas.microsoft.com/office/drawing/2014/main" id="{39BA119E-C38B-4337-8B99-9CCF1927CBF5}"/>
              </a:ext>
            </a:extLst>
          </p:cNvPr>
          <p:cNvCxnSpPr>
            <a:cxnSpLocks/>
            <a:stCxn id="73" idx="0"/>
            <a:endCxn id="78" idx="2"/>
          </p:cNvCxnSpPr>
          <p:nvPr/>
        </p:nvCxnSpPr>
        <p:spPr>
          <a:xfrm rot="16200000" flipV="1">
            <a:off x="3826864" y="3701864"/>
            <a:ext cx="2235101" cy="2147531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227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24B5A-3444-4789-B9CF-EF2E2945ABD5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분산 구조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UGQ Meta Validation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체크 및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UGQ Meta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등록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D6717DD2-CAAD-4D95-BE99-4E91C38CD25E}"/>
              </a:ext>
            </a:extLst>
          </p:cNvPr>
          <p:cNvSpPr/>
          <p:nvPr/>
        </p:nvSpPr>
        <p:spPr>
          <a:xfrm>
            <a:off x="166541" y="651510"/>
            <a:ext cx="11858918" cy="49345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b="1" dirty="0">
                <a:solidFill>
                  <a:schemeClr val="tx1"/>
                </a:solidFill>
              </a:rPr>
              <a:t>AWS</a:t>
            </a:r>
          </a:p>
          <a:p>
            <a:r>
              <a:rPr lang="en-US" altLang="ko-KR" sz="1200" b="1" dirty="0" err="1">
                <a:solidFill>
                  <a:schemeClr val="tx1"/>
                </a:solidFill>
              </a:rPr>
              <a:t>Amazone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Web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Services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6" name="원통형 55">
            <a:extLst>
              <a:ext uri="{FF2B5EF4-FFF2-40B4-BE49-F238E27FC236}">
                <a16:creationId xmlns:a16="http://schemas.microsoft.com/office/drawing/2014/main" id="{8613EB5B-123A-4B92-8AEE-ADF568911244}"/>
              </a:ext>
            </a:extLst>
          </p:cNvPr>
          <p:cNvSpPr/>
          <p:nvPr/>
        </p:nvSpPr>
        <p:spPr>
          <a:xfrm>
            <a:off x="6694392" y="810180"/>
            <a:ext cx="1572407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S3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nProtect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7" name="원통형 56">
            <a:extLst>
              <a:ext uri="{FF2B5EF4-FFF2-40B4-BE49-F238E27FC236}">
                <a16:creationId xmlns:a16="http://schemas.microsoft.com/office/drawing/2014/main" id="{BA708284-0B0B-42BA-94C7-CA4D19812EB8}"/>
              </a:ext>
            </a:extLst>
          </p:cNvPr>
          <p:cNvSpPr/>
          <p:nvPr/>
        </p:nvSpPr>
        <p:spPr>
          <a:xfrm>
            <a:off x="10019234" y="818786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DynamoDB</a:t>
            </a:r>
          </a:p>
        </p:txBody>
      </p:sp>
      <p:sp>
        <p:nvSpPr>
          <p:cNvPr id="58" name="원통형 57">
            <a:extLst>
              <a:ext uri="{FF2B5EF4-FFF2-40B4-BE49-F238E27FC236}">
                <a16:creationId xmlns:a16="http://schemas.microsoft.com/office/drawing/2014/main" id="{5F443BCD-4B43-4DCB-87B5-F36B30A4D7D8}"/>
              </a:ext>
            </a:extLst>
          </p:cNvPr>
          <p:cNvSpPr/>
          <p:nvPr/>
        </p:nvSpPr>
        <p:spPr>
          <a:xfrm>
            <a:off x="8490880" y="810179"/>
            <a:ext cx="1421094" cy="106695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Redis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501F310-5A9B-486A-A216-5C17E657C2CF}"/>
              </a:ext>
            </a:extLst>
          </p:cNvPr>
          <p:cNvSpPr/>
          <p:nvPr/>
        </p:nvSpPr>
        <p:spPr>
          <a:xfrm>
            <a:off x="424543" y="2887216"/>
            <a:ext cx="11341394" cy="25064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b="1" dirty="0">
                <a:solidFill>
                  <a:schemeClr val="tx1"/>
                </a:solidFill>
              </a:rPr>
              <a:t>EC2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Elastic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Compute Cloud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85F58449-7F00-41DD-9609-BAE03957845F}"/>
              </a:ext>
            </a:extLst>
          </p:cNvPr>
          <p:cNvSpPr/>
          <p:nvPr/>
        </p:nvSpPr>
        <p:spPr>
          <a:xfrm>
            <a:off x="4947750" y="3330052"/>
            <a:ext cx="3955617" cy="19588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400" b="1" dirty="0">
                <a:solidFill>
                  <a:schemeClr val="tx1"/>
                </a:solidFill>
              </a:rPr>
              <a:t>Metaverse Logic Servers : Scalable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73E1172B-41B6-41BE-8E16-A5F47D9A2A78}"/>
              </a:ext>
            </a:extLst>
          </p:cNvPr>
          <p:cNvSpPr/>
          <p:nvPr/>
        </p:nvSpPr>
        <p:spPr>
          <a:xfrm>
            <a:off x="5186303" y="4497263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Login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E621928D-7794-43A0-82B1-C34E48A430E4}"/>
              </a:ext>
            </a:extLst>
          </p:cNvPr>
          <p:cNvSpPr/>
          <p:nvPr/>
        </p:nvSpPr>
        <p:spPr>
          <a:xfrm>
            <a:off x="6391192" y="4504665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C4C68FF6-467C-406A-82CB-C22998E2B9D0}"/>
              </a:ext>
            </a:extLst>
          </p:cNvPr>
          <p:cNvSpPr/>
          <p:nvPr/>
        </p:nvSpPr>
        <p:spPr>
          <a:xfrm>
            <a:off x="7600910" y="4503903"/>
            <a:ext cx="1101892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?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B994C64A-C089-4AF1-A4BD-7B91FF3DAEE2}"/>
              </a:ext>
            </a:extLst>
          </p:cNvPr>
          <p:cNvSpPr/>
          <p:nvPr/>
        </p:nvSpPr>
        <p:spPr>
          <a:xfrm>
            <a:off x="575037" y="3764920"/>
            <a:ext cx="1905643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 Admin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65" name="원통형 64">
            <a:extLst>
              <a:ext uri="{FF2B5EF4-FFF2-40B4-BE49-F238E27FC236}">
                <a16:creationId xmlns:a16="http://schemas.microsoft.com/office/drawing/2014/main" id="{6756B1BE-D83A-48CE-9B85-D9E07501D2F0}"/>
              </a:ext>
            </a:extLst>
          </p:cNvPr>
          <p:cNvSpPr/>
          <p:nvPr/>
        </p:nvSpPr>
        <p:spPr>
          <a:xfrm>
            <a:off x="1881189" y="818786"/>
            <a:ext cx="123092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MySQL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SSO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317D2F49-2132-4226-9A3D-6635A6DBEEBA}"/>
              </a:ext>
            </a:extLst>
          </p:cNvPr>
          <p:cNvSpPr/>
          <p:nvPr/>
        </p:nvSpPr>
        <p:spPr>
          <a:xfrm>
            <a:off x="9783697" y="4049487"/>
            <a:ext cx="1597320" cy="11430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Service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Admin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AEB5723D-9F97-4FFC-92DB-0A938E82E9F8}"/>
              </a:ext>
            </a:extLst>
          </p:cNvPr>
          <p:cNvSpPr/>
          <p:nvPr/>
        </p:nvSpPr>
        <p:spPr>
          <a:xfrm>
            <a:off x="7149089" y="2036572"/>
            <a:ext cx="1483053" cy="70294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RabbitMQ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69" name="원통형 68">
            <a:extLst>
              <a:ext uri="{FF2B5EF4-FFF2-40B4-BE49-F238E27FC236}">
                <a16:creationId xmlns:a16="http://schemas.microsoft.com/office/drawing/2014/main" id="{03700564-970E-4243-9C7D-D1E49ABCBF8F}"/>
              </a:ext>
            </a:extLst>
          </p:cNvPr>
          <p:cNvSpPr/>
          <p:nvPr/>
        </p:nvSpPr>
        <p:spPr>
          <a:xfrm>
            <a:off x="9783697" y="3076471"/>
            <a:ext cx="1597320" cy="758789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</p:txBody>
      </p:sp>
      <p:sp>
        <p:nvSpPr>
          <p:cNvPr id="70" name="원통형 69">
            <a:extLst>
              <a:ext uri="{FF2B5EF4-FFF2-40B4-BE49-F238E27FC236}">
                <a16:creationId xmlns:a16="http://schemas.microsoft.com/office/drawing/2014/main" id="{0CAF4F1F-2741-4001-9A25-482732F2B64C}"/>
              </a:ext>
            </a:extLst>
          </p:cNvPr>
          <p:cNvSpPr/>
          <p:nvPr/>
        </p:nvSpPr>
        <p:spPr>
          <a:xfrm>
            <a:off x="5034954" y="810180"/>
            <a:ext cx="1572406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CDN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Client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3DF627C9-8D51-4639-969E-DB51B3D8D79A}"/>
              </a:ext>
            </a:extLst>
          </p:cNvPr>
          <p:cNvSpPr/>
          <p:nvPr/>
        </p:nvSpPr>
        <p:spPr>
          <a:xfrm>
            <a:off x="7791170" y="3066260"/>
            <a:ext cx="1649310" cy="70294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VCS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 for Deploy</a:t>
            </a:r>
          </a:p>
        </p:txBody>
      </p:sp>
      <p:sp>
        <p:nvSpPr>
          <p:cNvPr id="72" name="설명선: 선 71">
            <a:extLst>
              <a:ext uri="{FF2B5EF4-FFF2-40B4-BE49-F238E27FC236}">
                <a16:creationId xmlns:a16="http://schemas.microsoft.com/office/drawing/2014/main" id="{B109F606-EB90-426C-8FAC-F27CAA201A82}"/>
              </a:ext>
            </a:extLst>
          </p:cNvPr>
          <p:cNvSpPr/>
          <p:nvPr/>
        </p:nvSpPr>
        <p:spPr>
          <a:xfrm>
            <a:off x="5194004" y="3936043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EE19C5A-0865-495B-B801-66C5AB1AF945}"/>
              </a:ext>
            </a:extLst>
          </p:cNvPr>
          <p:cNvSpPr/>
          <p:nvPr/>
        </p:nvSpPr>
        <p:spPr>
          <a:xfrm>
            <a:off x="2807295" y="5893179"/>
            <a:ext cx="1953805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Browser</a:t>
            </a:r>
          </a:p>
        </p:txBody>
      </p:sp>
      <p:sp>
        <p:nvSpPr>
          <p:cNvPr id="74" name="설명선: 선 73">
            <a:extLst>
              <a:ext uri="{FF2B5EF4-FFF2-40B4-BE49-F238E27FC236}">
                <a16:creationId xmlns:a16="http://schemas.microsoft.com/office/drawing/2014/main" id="{3831E807-6245-4B66-BEC5-23C5FF8685F5}"/>
              </a:ext>
            </a:extLst>
          </p:cNvPr>
          <p:cNvSpPr/>
          <p:nvPr/>
        </p:nvSpPr>
        <p:spPr>
          <a:xfrm>
            <a:off x="6401057" y="3941487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5" name="설명선: 선 74">
            <a:extLst>
              <a:ext uri="{FF2B5EF4-FFF2-40B4-BE49-F238E27FC236}">
                <a16:creationId xmlns:a16="http://schemas.microsoft.com/office/drawing/2014/main" id="{56C50B36-3314-46E6-B9C4-BEB5218C72C4}"/>
              </a:ext>
            </a:extLst>
          </p:cNvPr>
          <p:cNvSpPr/>
          <p:nvPr/>
        </p:nvSpPr>
        <p:spPr>
          <a:xfrm>
            <a:off x="7606649" y="3937309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B0CB114-C5C6-4946-9921-FB376CF354C1}"/>
              </a:ext>
            </a:extLst>
          </p:cNvPr>
          <p:cNvSpPr/>
          <p:nvPr/>
        </p:nvSpPr>
        <p:spPr>
          <a:xfrm>
            <a:off x="3532804" y="2043986"/>
            <a:ext cx="1959140" cy="702945"/>
          </a:xfrm>
          <a:prstGeom prst="roundRect">
            <a:avLst/>
          </a:prstGeom>
          <a:solidFill>
            <a:schemeClr val="accent4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Network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Load Balancer</a:t>
            </a:r>
          </a:p>
        </p:txBody>
      </p:sp>
      <p:sp>
        <p:nvSpPr>
          <p:cNvPr id="31" name="원통형 30">
            <a:extLst>
              <a:ext uri="{FF2B5EF4-FFF2-40B4-BE49-F238E27FC236}">
                <a16:creationId xmlns:a16="http://schemas.microsoft.com/office/drawing/2014/main" id="{BA72614E-5E8C-4D16-A85E-B54C438BD096}"/>
              </a:ext>
            </a:extLst>
          </p:cNvPr>
          <p:cNvSpPr/>
          <p:nvPr/>
        </p:nvSpPr>
        <p:spPr>
          <a:xfrm>
            <a:off x="3352185" y="814120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 for Meta</a:t>
            </a:r>
          </a:p>
        </p:txBody>
      </p:sp>
      <p:cxnSp>
        <p:nvCxnSpPr>
          <p:cNvPr id="34" name="연결선: 구부러짐 33">
            <a:extLst>
              <a:ext uri="{FF2B5EF4-FFF2-40B4-BE49-F238E27FC236}">
                <a16:creationId xmlns:a16="http://schemas.microsoft.com/office/drawing/2014/main" id="{6EA4F7CF-5121-4FFA-BA80-4B9A59938718}"/>
              </a:ext>
            </a:extLst>
          </p:cNvPr>
          <p:cNvCxnSpPr>
            <a:cxnSpLocks/>
            <a:stCxn id="73" idx="0"/>
            <a:endCxn id="79" idx="2"/>
          </p:cNvCxnSpPr>
          <p:nvPr/>
        </p:nvCxnSpPr>
        <p:spPr>
          <a:xfrm rot="16200000" flipV="1">
            <a:off x="2422763" y="4531743"/>
            <a:ext cx="637059" cy="2085813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0E7E525A-8A48-4DB6-B142-0541797641CB}"/>
              </a:ext>
            </a:extLst>
          </p:cNvPr>
          <p:cNvSpPr/>
          <p:nvPr/>
        </p:nvSpPr>
        <p:spPr>
          <a:xfrm>
            <a:off x="7054187" y="5893179"/>
            <a:ext cx="1672856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 Client</a:t>
            </a:r>
          </a:p>
        </p:txBody>
      </p:sp>
      <p:cxnSp>
        <p:nvCxnSpPr>
          <p:cNvPr id="40" name="연결선: 구부러짐 39">
            <a:extLst>
              <a:ext uri="{FF2B5EF4-FFF2-40B4-BE49-F238E27FC236}">
                <a16:creationId xmlns:a16="http://schemas.microsoft.com/office/drawing/2014/main" id="{76BBDC3C-8DB9-495D-BD41-2A88D28B8EC0}"/>
              </a:ext>
            </a:extLst>
          </p:cNvPr>
          <p:cNvCxnSpPr>
            <a:cxnSpLocks/>
            <a:stCxn id="39" idx="0"/>
            <a:endCxn id="62" idx="2"/>
          </p:cNvCxnSpPr>
          <p:nvPr/>
        </p:nvCxnSpPr>
        <p:spPr>
          <a:xfrm rot="16200000" flipV="1">
            <a:off x="7073593" y="5076156"/>
            <a:ext cx="685569" cy="948477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연결선: 구부러짐 46">
            <a:extLst>
              <a:ext uri="{FF2B5EF4-FFF2-40B4-BE49-F238E27FC236}">
                <a16:creationId xmlns:a16="http://schemas.microsoft.com/office/drawing/2014/main" id="{4475DCB1-62DD-40CF-ADC2-42EE25FCA516}"/>
              </a:ext>
            </a:extLst>
          </p:cNvPr>
          <p:cNvCxnSpPr>
            <a:cxnSpLocks/>
            <a:stCxn id="62" idx="0"/>
            <a:endCxn id="57" idx="3"/>
          </p:cNvCxnSpPr>
          <p:nvPr/>
        </p:nvCxnSpPr>
        <p:spPr>
          <a:xfrm rot="5400000" flipH="1" flipV="1">
            <a:off x="7541985" y="1285890"/>
            <a:ext cx="2618929" cy="3818623"/>
          </a:xfrm>
          <a:prstGeom prst="curvedConnector3">
            <a:avLst>
              <a:gd name="adj1" fmla="val 43211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연결선: 구부러짐 50">
            <a:extLst>
              <a:ext uri="{FF2B5EF4-FFF2-40B4-BE49-F238E27FC236}">
                <a16:creationId xmlns:a16="http://schemas.microsoft.com/office/drawing/2014/main" id="{4CAA086D-957C-4657-B613-F6B8B90F8939}"/>
              </a:ext>
            </a:extLst>
          </p:cNvPr>
          <p:cNvCxnSpPr>
            <a:cxnSpLocks/>
            <a:stCxn id="62" idx="0"/>
            <a:endCxn id="58" idx="3"/>
          </p:cNvCxnSpPr>
          <p:nvPr/>
        </p:nvCxnSpPr>
        <p:spPr>
          <a:xfrm rot="5400000" flipH="1" flipV="1">
            <a:off x="6758014" y="2061253"/>
            <a:ext cx="2627536" cy="2259289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연결선: 구부러짐 75">
            <a:extLst>
              <a:ext uri="{FF2B5EF4-FFF2-40B4-BE49-F238E27FC236}">
                <a16:creationId xmlns:a16="http://schemas.microsoft.com/office/drawing/2014/main" id="{B31A668F-649F-40B6-AB5B-B0EFF5065F4A}"/>
              </a:ext>
            </a:extLst>
          </p:cNvPr>
          <p:cNvCxnSpPr>
            <a:cxnSpLocks/>
            <a:stCxn id="62" idx="0"/>
            <a:endCxn id="68" idx="2"/>
          </p:cNvCxnSpPr>
          <p:nvPr/>
        </p:nvCxnSpPr>
        <p:spPr>
          <a:xfrm rot="5400000" flipH="1" flipV="1">
            <a:off x="6533803" y="3147852"/>
            <a:ext cx="1765148" cy="948478"/>
          </a:xfrm>
          <a:prstGeom prst="curvedConnector3">
            <a:avLst>
              <a:gd name="adj1" fmla="val 75422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CA18A3EE-0AFA-4351-A9F5-ECEBB66624CE}"/>
              </a:ext>
            </a:extLst>
          </p:cNvPr>
          <p:cNvSpPr/>
          <p:nvPr/>
        </p:nvSpPr>
        <p:spPr>
          <a:xfrm>
            <a:off x="2664052" y="2955138"/>
            <a:ext cx="2413192" cy="702945"/>
          </a:xfrm>
          <a:prstGeom prst="roundRect">
            <a:avLst/>
          </a:prstGeom>
          <a:solidFill>
            <a:srgbClr val="00B0F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Control Center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9EBA33CB-9E5B-400D-AE90-90599A084729}"/>
              </a:ext>
            </a:extLst>
          </p:cNvPr>
          <p:cNvSpPr/>
          <p:nvPr/>
        </p:nvSpPr>
        <p:spPr>
          <a:xfrm>
            <a:off x="920288" y="4564833"/>
            <a:ext cx="1556194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cxnSp>
        <p:nvCxnSpPr>
          <p:cNvPr id="43" name="연결선: 구부러짐 42">
            <a:extLst>
              <a:ext uri="{FF2B5EF4-FFF2-40B4-BE49-F238E27FC236}">
                <a16:creationId xmlns:a16="http://schemas.microsoft.com/office/drawing/2014/main" id="{83999538-9261-4F4D-BABE-C8AF1DA4352C}"/>
              </a:ext>
            </a:extLst>
          </p:cNvPr>
          <p:cNvCxnSpPr>
            <a:cxnSpLocks/>
            <a:stCxn id="62" idx="0"/>
            <a:endCxn id="42" idx="3"/>
          </p:cNvCxnSpPr>
          <p:nvPr/>
        </p:nvCxnSpPr>
        <p:spPr>
          <a:xfrm rot="16200000" flipV="1">
            <a:off x="5658911" y="3221437"/>
            <a:ext cx="387889" cy="2178567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연결선: 구부러짐 37">
            <a:extLst>
              <a:ext uri="{FF2B5EF4-FFF2-40B4-BE49-F238E27FC236}">
                <a16:creationId xmlns:a16="http://schemas.microsoft.com/office/drawing/2014/main" id="{1D251E42-422B-4A40-9C48-FDD100CBC95A}"/>
              </a:ext>
            </a:extLst>
          </p:cNvPr>
          <p:cNvCxnSpPr>
            <a:cxnSpLocks/>
            <a:stCxn id="42" idx="1"/>
            <a:endCxn id="79" idx="3"/>
          </p:cNvCxnSpPr>
          <p:nvPr/>
        </p:nvCxnSpPr>
        <p:spPr>
          <a:xfrm rot="10800000" flipV="1">
            <a:off x="2476483" y="4116775"/>
            <a:ext cx="328341" cy="793701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연결선: 구부러짐 40">
            <a:extLst>
              <a:ext uri="{FF2B5EF4-FFF2-40B4-BE49-F238E27FC236}">
                <a16:creationId xmlns:a16="http://schemas.microsoft.com/office/drawing/2014/main" id="{D39FC9CC-8F21-4CFE-B3EF-0A1BC12377C5}"/>
              </a:ext>
            </a:extLst>
          </p:cNvPr>
          <p:cNvCxnSpPr>
            <a:cxnSpLocks/>
            <a:stCxn id="73" idx="0"/>
            <a:endCxn id="42" idx="2"/>
          </p:cNvCxnSpPr>
          <p:nvPr/>
        </p:nvCxnSpPr>
        <p:spPr>
          <a:xfrm rot="16200000" flipV="1">
            <a:off x="3071733" y="5180713"/>
            <a:ext cx="1424931" cy="1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연결선: 구부러짐 43">
            <a:extLst>
              <a:ext uri="{FF2B5EF4-FFF2-40B4-BE49-F238E27FC236}">
                <a16:creationId xmlns:a16="http://schemas.microsoft.com/office/drawing/2014/main" id="{77FFCEE8-80B9-42B7-BC4E-8486689A7F2E}"/>
              </a:ext>
            </a:extLst>
          </p:cNvPr>
          <p:cNvCxnSpPr>
            <a:cxnSpLocks/>
            <a:stCxn id="42" idx="3"/>
            <a:endCxn id="58" idx="3"/>
          </p:cNvCxnSpPr>
          <p:nvPr/>
        </p:nvCxnSpPr>
        <p:spPr>
          <a:xfrm flipV="1">
            <a:off x="4763571" y="1877129"/>
            <a:ext cx="4437856" cy="2239647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연결선: 구부러짐 47">
            <a:extLst>
              <a:ext uri="{FF2B5EF4-FFF2-40B4-BE49-F238E27FC236}">
                <a16:creationId xmlns:a16="http://schemas.microsoft.com/office/drawing/2014/main" id="{8DAB6691-0D4B-4E7F-9605-D909D9FAEB8B}"/>
              </a:ext>
            </a:extLst>
          </p:cNvPr>
          <p:cNvCxnSpPr>
            <a:cxnSpLocks/>
            <a:stCxn id="42" idx="0"/>
            <a:endCxn id="31" idx="3"/>
          </p:cNvCxnSpPr>
          <p:nvPr/>
        </p:nvCxnSpPr>
        <p:spPr>
          <a:xfrm rot="5400000" flipH="1" flipV="1">
            <a:off x="2996838" y="2668430"/>
            <a:ext cx="1884233" cy="309515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6EDC0ADD-9C46-4748-BCA8-BE162685261E}"/>
              </a:ext>
            </a:extLst>
          </p:cNvPr>
          <p:cNvSpPr/>
          <p:nvPr/>
        </p:nvSpPr>
        <p:spPr>
          <a:xfrm>
            <a:off x="2804823" y="3765303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&amp; Resource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</p:spTree>
    <p:extLst>
      <p:ext uri="{BB962C8B-B14F-4D97-AF65-F5344CB8AC3E}">
        <p14:creationId xmlns:p14="http://schemas.microsoft.com/office/powerpoint/2010/main" val="422275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24B5A-3444-4789-B9CF-EF2E2945ABD5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분산 구조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이미지 메타 등록 및 조회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D6717DD2-CAAD-4D95-BE99-4E91C38CD25E}"/>
              </a:ext>
            </a:extLst>
          </p:cNvPr>
          <p:cNvSpPr/>
          <p:nvPr/>
        </p:nvSpPr>
        <p:spPr>
          <a:xfrm>
            <a:off x="166541" y="651510"/>
            <a:ext cx="11858918" cy="49345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b="1" dirty="0">
                <a:solidFill>
                  <a:schemeClr val="tx1"/>
                </a:solidFill>
              </a:rPr>
              <a:t>AWS</a:t>
            </a:r>
          </a:p>
          <a:p>
            <a:r>
              <a:rPr lang="en-US" altLang="ko-KR" sz="1200" b="1" dirty="0" err="1">
                <a:solidFill>
                  <a:schemeClr val="tx1"/>
                </a:solidFill>
              </a:rPr>
              <a:t>Amazone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r>
              <a:rPr lang="en-US" altLang="ko-KR" sz="1200" b="1" dirty="0">
                <a:solidFill>
                  <a:schemeClr val="tx1"/>
                </a:solidFill>
              </a:rPr>
              <a:t>Web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Services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56" name="원통형 55">
            <a:extLst>
              <a:ext uri="{FF2B5EF4-FFF2-40B4-BE49-F238E27FC236}">
                <a16:creationId xmlns:a16="http://schemas.microsoft.com/office/drawing/2014/main" id="{8613EB5B-123A-4B92-8AEE-ADF568911244}"/>
              </a:ext>
            </a:extLst>
          </p:cNvPr>
          <p:cNvSpPr/>
          <p:nvPr/>
        </p:nvSpPr>
        <p:spPr>
          <a:xfrm>
            <a:off x="6694392" y="810180"/>
            <a:ext cx="1572407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S3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nProtect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7" name="원통형 56">
            <a:extLst>
              <a:ext uri="{FF2B5EF4-FFF2-40B4-BE49-F238E27FC236}">
                <a16:creationId xmlns:a16="http://schemas.microsoft.com/office/drawing/2014/main" id="{BA708284-0B0B-42BA-94C7-CA4D19812EB8}"/>
              </a:ext>
            </a:extLst>
          </p:cNvPr>
          <p:cNvSpPr/>
          <p:nvPr/>
        </p:nvSpPr>
        <p:spPr>
          <a:xfrm>
            <a:off x="10019234" y="818786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DynamoDB</a:t>
            </a:r>
          </a:p>
        </p:txBody>
      </p:sp>
      <p:sp>
        <p:nvSpPr>
          <p:cNvPr id="58" name="원통형 57">
            <a:extLst>
              <a:ext uri="{FF2B5EF4-FFF2-40B4-BE49-F238E27FC236}">
                <a16:creationId xmlns:a16="http://schemas.microsoft.com/office/drawing/2014/main" id="{5F443BCD-4B43-4DCB-87B5-F36B30A4D7D8}"/>
              </a:ext>
            </a:extLst>
          </p:cNvPr>
          <p:cNvSpPr/>
          <p:nvPr/>
        </p:nvSpPr>
        <p:spPr>
          <a:xfrm>
            <a:off x="8490880" y="810179"/>
            <a:ext cx="1421094" cy="106695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Redis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501F310-5A9B-486A-A216-5C17E657C2CF}"/>
              </a:ext>
            </a:extLst>
          </p:cNvPr>
          <p:cNvSpPr/>
          <p:nvPr/>
        </p:nvSpPr>
        <p:spPr>
          <a:xfrm>
            <a:off x="424543" y="2887216"/>
            <a:ext cx="11341394" cy="25064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b="1" dirty="0">
                <a:solidFill>
                  <a:schemeClr val="tx1"/>
                </a:solidFill>
              </a:rPr>
              <a:t>EC2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Elastic</a:t>
            </a:r>
          </a:p>
          <a:p>
            <a:r>
              <a:rPr lang="en-US" altLang="ko-KR" sz="1200" b="1" dirty="0">
                <a:solidFill>
                  <a:schemeClr val="tx1"/>
                </a:solidFill>
              </a:rPr>
              <a:t>Compute Cloud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85F58449-7F00-41DD-9609-BAE03957845F}"/>
              </a:ext>
            </a:extLst>
          </p:cNvPr>
          <p:cNvSpPr/>
          <p:nvPr/>
        </p:nvSpPr>
        <p:spPr>
          <a:xfrm>
            <a:off x="4947750" y="3330052"/>
            <a:ext cx="3955617" cy="19588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 cmpd="sng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400" b="1" dirty="0">
                <a:solidFill>
                  <a:schemeClr val="tx1"/>
                </a:solidFill>
              </a:rPr>
              <a:t>Metaverse Logic Servers : Scalable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73E1172B-41B6-41BE-8E16-A5F47D9A2A78}"/>
              </a:ext>
            </a:extLst>
          </p:cNvPr>
          <p:cNvSpPr/>
          <p:nvPr/>
        </p:nvSpPr>
        <p:spPr>
          <a:xfrm>
            <a:off x="5186303" y="4497263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Login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E621928D-7794-43A0-82B1-C34E48A430E4}"/>
              </a:ext>
            </a:extLst>
          </p:cNvPr>
          <p:cNvSpPr/>
          <p:nvPr/>
        </p:nvSpPr>
        <p:spPr>
          <a:xfrm>
            <a:off x="6391192" y="4504665"/>
            <a:ext cx="1101891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C4C68FF6-467C-406A-82CB-C22998E2B9D0}"/>
              </a:ext>
            </a:extLst>
          </p:cNvPr>
          <p:cNvSpPr/>
          <p:nvPr/>
        </p:nvSpPr>
        <p:spPr>
          <a:xfrm>
            <a:off x="7600910" y="4503903"/>
            <a:ext cx="1101892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?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B994C64A-C089-4AF1-A4BD-7B91FF3DAEE2}"/>
              </a:ext>
            </a:extLst>
          </p:cNvPr>
          <p:cNvSpPr/>
          <p:nvPr/>
        </p:nvSpPr>
        <p:spPr>
          <a:xfrm>
            <a:off x="575037" y="3764920"/>
            <a:ext cx="1905643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 Admin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65" name="원통형 64">
            <a:extLst>
              <a:ext uri="{FF2B5EF4-FFF2-40B4-BE49-F238E27FC236}">
                <a16:creationId xmlns:a16="http://schemas.microsoft.com/office/drawing/2014/main" id="{6756B1BE-D83A-48CE-9B85-D9E07501D2F0}"/>
              </a:ext>
            </a:extLst>
          </p:cNvPr>
          <p:cNvSpPr/>
          <p:nvPr/>
        </p:nvSpPr>
        <p:spPr>
          <a:xfrm>
            <a:off x="1881189" y="818786"/>
            <a:ext cx="123092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MySQL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SSO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317D2F49-2132-4226-9A3D-6635A6DBEEBA}"/>
              </a:ext>
            </a:extLst>
          </p:cNvPr>
          <p:cNvSpPr/>
          <p:nvPr/>
        </p:nvSpPr>
        <p:spPr>
          <a:xfrm>
            <a:off x="9783697" y="4049487"/>
            <a:ext cx="1597320" cy="11430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Service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Admin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AEB5723D-9F97-4FFC-92DB-0A938E82E9F8}"/>
              </a:ext>
            </a:extLst>
          </p:cNvPr>
          <p:cNvSpPr/>
          <p:nvPr/>
        </p:nvSpPr>
        <p:spPr>
          <a:xfrm>
            <a:off x="7149089" y="2036572"/>
            <a:ext cx="1483053" cy="70294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RabbitMQ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Cluster</a:t>
            </a:r>
          </a:p>
        </p:txBody>
      </p:sp>
      <p:sp>
        <p:nvSpPr>
          <p:cNvPr id="69" name="원통형 68">
            <a:extLst>
              <a:ext uri="{FF2B5EF4-FFF2-40B4-BE49-F238E27FC236}">
                <a16:creationId xmlns:a16="http://schemas.microsoft.com/office/drawing/2014/main" id="{03700564-970E-4243-9C7D-D1E49ABCBF8F}"/>
              </a:ext>
            </a:extLst>
          </p:cNvPr>
          <p:cNvSpPr/>
          <p:nvPr/>
        </p:nvSpPr>
        <p:spPr>
          <a:xfrm>
            <a:off x="9783697" y="3076471"/>
            <a:ext cx="1597320" cy="758789"/>
          </a:xfrm>
          <a:prstGeom prst="can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</p:txBody>
      </p:sp>
      <p:sp>
        <p:nvSpPr>
          <p:cNvPr id="70" name="원통형 69">
            <a:extLst>
              <a:ext uri="{FF2B5EF4-FFF2-40B4-BE49-F238E27FC236}">
                <a16:creationId xmlns:a16="http://schemas.microsoft.com/office/drawing/2014/main" id="{0CAF4F1F-2741-4001-9A25-482732F2B64C}"/>
              </a:ext>
            </a:extLst>
          </p:cNvPr>
          <p:cNvSpPr/>
          <p:nvPr/>
        </p:nvSpPr>
        <p:spPr>
          <a:xfrm>
            <a:off x="5034954" y="810180"/>
            <a:ext cx="1572406" cy="1066949"/>
          </a:xfrm>
          <a:prstGeom prst="can">
            <a:avLst/>
          </a:prstGeom>
          <a:solidFill>
            <a:schemeClr val="accent6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CDN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Client</a:t>
            </a:r>
            <a:endParaRPr lang="ko-KR" altLang="en-US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3DF627C9-8D51-4639-969E-DB51B3D8D79A}"/>
              </a:ext>
            </a:extLst>
          </p:cNvPr>
          <p:cNvSpPr/>
          <p:nvPr/>
        </p:nvSpPr>
        <p:spPr>
          <a:xfrm>
            <a:off x="7791170" y="3066260"/>
            <a:ext cx="1649310" cy="70294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VCS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 for Deploy</a:t>
            </a:r>
          </a:p>
        </p:txBody>
      </p:sp>
      <p:sp>
        <p:nvSpPr>
          <p:cNvPr id="72" name="설명선: 선 71">
            <a:extLst>
              <a:ext uri="{FF2B5EF4-FFF2-40B4-BE49-F238E27FC236}">
                <a16:creationId xmlns:a16="http://schemas.microsoft.com/office/drawing/2014/main" id="{B109F606-EB90-426C-8FAC-F27CAA201A82}"/>
              </a:ext>
            </a:extLst>
          </p:cNvPr>
          <p:cNvSpPr/>
          <p:nvPr/>
        </p:nvSpPr>
        <p:spPr>
          <a:xfrm>
            <a:off x="5194004" y="3936043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EE19C5A-0865-495B-B801-66C5AB1AF945}"/>
              </a:ext>
            </a:extLst>
          </p:cNvPr>
          <p:cNvSpPr/>
          <p:nvPr/>
        </p:nvSpPr>
        <p:spPr>
          <a:xfrm>
            <a:off x="2807295" y="5893179"/>
            <a:ext cx="1953805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Browser</a:t>
            </a:r>
          </a:p>
        </p:txBody>
      </p:sp>
      <p:sp>
        <p:nvSpPr>
          <p:cNvPr id="74" name="설명선: 선 73">
            <a:extLst>
              <a:ext uri="{FF2B5EF4-FFF2-40B4-BE49-F238E27FC236}">
                <a16:creationId xmlns:a16="http://schemas.microsoft.com/office/drawing/2014/main" id="{3831E807-6245-4B66-BEC5-23C5FF8685F5}"/>
              </a:ext>
            </a:extLst>
          </p:cNvPr>
          <p:cNvSpPr/>
          <p:nvPr/>
        </p:nvSpPr>
        <p:spPr>
          <a:xfrm>
            <a:off x="6401057" y="3941487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75" name="설명선: 선 74">
            <a:extLst>
              <a:ext uri="{FF2B5EF4-FFF2-40B4-BE49-F238E27FC236}">
                <a16:creationId xmlns:a16="http://schemas.microsoft.com/office/drawing/2014/main" id="{56C50B36-3314-46E6-B9C4-BEB5218C72C4}"/>
              </a:ext>
            </a:extLst>
          </p:cNvPr>
          <p:cNvSpPr/>
          <p:nvPr/>
        </p:nvSpPr>
        <p:spPr>
          <a:xfrm>
            <a:off x="7606649" y="3937309"/>
            <a:ext cx="996039" cy="452299"/>
          </a:xfrm>
          <a:prstGeom prst="borderCallout1">
            <a:avLst>
              <a:gd name="adj1" fmla="val 87342"/>
              <a:gd name="adj2" fmla="val 23537"/>
              <a:gd name="adj3" fmla="val 139575"/>
              <a:gd name="adj4" fmla="val 23730"/>
            </a:avLst>
          </a:prstGeom>
          <a:solidFill>
            <a:schemeClr val="accent4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Berlin Sans FB Demi" panose="020E0802020502020306" pitchFamily="34" charset="0"/>
              </a:rPr>
              <a:t>Agent</a:t>
            </a:r>
            <a:endParaRPr lang="ko-KR" altLang="en-US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B0CB114-C5C6-4946-9921-FB376CF354C1}"/>
              </a:ext>
            </a:extLst>
          </p:cNvPr>
          <p:cNvSpPr/>
          <p:nvPr/>
        </p:nvSpPr>
        <p:spPr>
          <a:xfrm>
            <a:off x="3532804" y="2043986"/>
            <a:ext cx="1959140" cy="702945"/>
          </a:xfrm>
          <a:prstGeom prst="roundRect">
            <a:avLst/>
          </a:prstGeom>
          <a:solidFill>
            <a:schemeClr val="accent4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Network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Load Balancer</a:t>
            </a:r>
          </a:p>
        </p:txBody>
      </p:sp>
      <p:sp>
        <p:nvSpPr>
          <p:cNvPr id="31" name="원통형 30">
            <a:extLst>
              <a:ext uri="{FF2B5EF4-FFF2-40B4-BE49-F238E27FC236}">
                <a16:creationId xmlns:a16="http://schemas.microsoft.com/office/drawing/2014/main" id="{BA72614E-5E8C-4D16-A85E-B54C438BD096}"/>
              </a:ext>
            </a:extLst>
          </p:cNvPr>
          <p:cNvSpPr/>
          <p:nvPr/>
        </p:nvSpPr>
        <p:spPr>
          <a:xfrm>
            <a:off x="3352185" y="814120"/>
            <a:ext cx="1483053" cy="1066950"/>
          </a:xfrm>
          <a:prstGeom prst="can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MongoDB</a:t>
            </a:r>
          </a:p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for Meta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7C448CE4-8000-42B2-A222-AE8836AB5E22}"/>
              </a:ext>
            </a:extLst>
          </p:cNvPr>
          <p:cNvSpPr/>
          <p:nvPr/>
        </p:nvSpPr>
        <p:spPr>
          <a:xfrm>
            <a:off x="2804823" y="3765303"/>
            <a:ext cx="1958748" cy="70294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UGQ &amp; Resource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cxnSp>
        <p:nvCxnSpPr>
          <p:cNvPr id="34" name="연결선: 구부러짐 33">
            <a:extLst>
              <a:ext uri="{FF2B5EF4-FFF2-40B4-BE49-F238E27FC236}">
                <a16:creationId xmlns:a16="http://schemas.microsoft.com/office/drawing/2014/main" id="{6EA4F7CF-5121-4FFA-BA80-4B9A59938718}"/>
              </a:ext>
            </a:extLst>
          </p:cNvPr>
          <p:cNvCxnSpPr>
            <a:cxnSpLocks/>
            <a:stCxn id="73" idx="0"/>
            <a:endCxn id="48" idx="2"/>
          </p:cNvCxnSpPr>
          <p:nvPr/>
        </p:nvCxnSpPr>
        <p:spPr>
          <a:xfrm rot="16200000" flipV="1">
            <a:off x="2422763" y="4531743"/>
            <a:ext cx="637059" cy="2085813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0E7E525A-8A48-4DB6-B142-0541797641CB}"/>
              </a:ext>
            </a:extLst>
          </p:cNvPr>
          <p:cNvSpPr/>
          <p:nvPr/>
        </p:nvSpPr>
        <p:spPr>
          <a:xfrm>
            <a:off x="7054187" y="5893179"/>
            <a:ext cx="1672856" cy="510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Game Client</a:t>
            </a:r>
          </a:p>
        </p:txBody>
      </p:sp>
      <p:cxnSp>
        <p:nvCxnSpPr>
          <p:cNvPr id="40" name="연결선: 구부러짐 39">
            <a:extLst>
              <a:ext uri="{FF2B5EF4-FFF2-40B4-BE49-F238E27FC236}">
                <a16:creationId xmlns:a16="http://schemas.microsoft.com/office/drawing/2014/main" id="{76BBDC3C-8DB9-495D-BD41-2A88D28B8EC0}"/>
              </a:ext>
            </a:extLst>
          </p:cNvPr>
          <p:cNvCxnSpPr>
            <a:cxnSpLocks/>
            <a:stCxn id="39" idx="0"/>
            <a:endCxn id="62" idx="2"/>
          </p:cNvCxnSpPr>
          <p:nvPr/>
        </p:nvCxnSpPr>
        <p:spPr>
          <a:xfrm rot="16200000" flipV="1">
            <a:off x="7073593" y="5076156"/>
            <a:ext cx="685569" cy="948477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연결선: 구부러짐 46">
            <a:extLst>
              <a:ext uri="{FF2B5EF4-FFF2-40B4-BE49-F238E27FC236}">
                <a16:creationId xmlns:a16="http://schemas.microsoft.com/office/drawing/2014/main" id="{4475DCB1-62DD-40CF-ADC2-42EE25FCA516}"/>
              </a:ext>
            </a:extLst>
          </p:cNvPr>
          <p:cNvCxnSpPr>
            <a:cxnSpLocks/>
            <a:stCxn id="62" idx="0"/>
            <a:endCxn id="57" idx="3"/>
          </p:cNvCxnSpPr>
          <p:nvPr/>
        </p:nvCxnSpPr>
        <p:spPr>
          <a:xfrm rot="5400000" flipH="1" flipV="1">
            <a:off x="7541985" y="1285890"/>
            <a:ext cx="2618929" cy="3818623"/>
          </a:xfrm>
          <a:prstGeom prst="curvedConnector3">
            <a:avLst>
              <a:gd name="adj1" fmla="val 43211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연결선: 구부러짐 50">
            <a:extLst>
              <a:ext uri="{FF2B5EF4-FFF2-40B4-BE49-F238E27FC236}">
                <a16:creationId xmlns:a16="http://schemas.microsoft.com/office/drawing/2014/main" id="{4CAA086D-957C-4657-B613-F6B8B90F8939}"/>
              </a:ext>
            </a:extLst>
          </p:cNvPr>
          <p:cNvCxnSpPr>
            <a:cxnSpLocks/>
            <a:stCxn id="62" idx="0"/>
            <a:endCxn id="58" idx="3"/>
          </p:cNvCxnSpPr>
          <p:nvPr/>
        </p:nvCxnSpPr>
        <p:spPr>
          <a:xfrm rot="5400000" flipH="1" flipV="1">
            <a:off x="6758014" y="2061253"/>
            <a:ext cx="2627536" cy="2259289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연결선: 구부러짐 75">
            <a:extLst>
              <a:ext uri="{FF2B5EF4-FFF2-40B4-BE49-F238E27FC236}">
                <a16:creationId xmlns:a16="http://schemas.microsoft.com/office/drawing/2014/main" id="{B31A668F-649F-40B6-AB5B-B0EFF5065F4A}"/>
              </a:ext>
            </a:extLst>
          </p:cNvPr>
          <p:cNvCxnSpPr>
            <a:cxnSpLocks/>
            <a:stCxn id="62" idx="0"/>
            <a:endCxn id="68" idx="2"/>
          </p:cNvCxnSpPr>
          <p:nvPr/>
        </p:nvCxnSpPr>
        <p:spPr>
          <a:xfrm rot="5400000" flipH="1" flipV="1">
            <a:off x="6533803" y="3147852"/>
            <a:ext cx="1765148" cy="948478"/>
          </a:xfrm>
          <a:prstGeom prst="curvedConnector3">
            <a:avLst>
              <a:gd name="adj1" fmla="val 75422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CA18A3EE-0AFA-4351-A9F5-ECEBB66624CE}"/>
              </a:ext>
            </a:extLst>
          </p:cNvPr>
          <p:cNvSpPr/>
          <p:nvPr/>
        </p:nvSpPr>
        <p:spPr>
          <a:xfrm>
            <a:off x="2664052" y="2955137"/>
            <a:ext cx="2413192" cy="702945"/>
          </a:xfrm>
          <a:prstGeom prst="roundRect">
            <a:avLst/>
          </a:prstGeom>
          <a:solidFill>
            <a:srgbClr val="00B0F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 Control Center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Server</a:t>
            </a:r>
          </a:p>
        </p:txBody>
      </p: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03E56239-0EA5-4DF4-AEAD-4F2092B55569}"/>
              </a:ext>
            </a:extLst>
          </p:cNvPr>
          <p:cNvCxnSpPr>
            <a:cxnSpLocks/>
            <a:stCxn id="33" idx="1"/>
            <a:endCxn id="31" idx="3"/>
          </p:cNvCxnSpPr>
          <p:nvPr/>
        </p:nvCxnSpPr>
        <p:spPr>
          <a:xfrm rot="10800000" flipH="1">
            <a:off x="2804822" y="1881070"/>
            <a:ext cx="1288889" cy="2235706"/>
          </a:xfrm>
          <a:prstGeom prst="curvedConnector4">
            <a:avLst>
              <a:gd name="adj1" fmla="val -17736"/>
              <a:gd name="adj2" fmla="val 5786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구부러짐 42">
            <a:extLst>
              <a:ext uri="{FF2B5EF4-FFF2-40B4-BE49-F238E27FC236}">
                <a16:creationId xmlns:a16="http://schemas.microsoft.com/office/drawing/2014/main" id="{83999538-9261-4F4D-BABE-C8AF1DA4352C}"/>
              </a:ext>
            </a:extLst>
          </p:cNvPr>
          <p:cNvCxnSpPr>
            <a:cxnSpLocks/>
            <a:stCxn id="62" idx="0"/>
            <a:endCxn id="33" idx="0"/>
          </p:cNvCxnSpPr>
          <p:nvPr/>
        </p:nvCxnSpPr>
        <p:spPr>
          <a:xfrm rot="16200000" flipV="1">
            <a:off x="4993487" y="2556013"/>
            <a:ext cx="739362" cy="3157941"/>
          </a:xfrm>
          <a:prstGeom prst="curvedConnector3">
            <a:avLst>
              <a:gd name="adj1" fmla="val 130919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5DE60983-A4D9-41B0-8A34-6A22B2C4824D}"/>
              </a:ext>
            </a:extLst>
          </p:cNvPr>
          <p:cNvSpPr/>
          <p:nvPr/>
        </p:nvSpPr>
        <p:spPr>
          <a:xfrm>
            <a:off x="920288" y="4564833"/>
            <a:ext cx="1556194" cy="6912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Portal</a:t>
            </a:r>
            <a:b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</a:br>
            <a:r>
              <a:rPr lang="en-US" altLang="ko-KR" b="1" dirty="0">
                <a:solidFill>
                  <a:schemeClr val="tx1"/>
                </a:solidFill>
                <a:latin typeface="Berlin Sans FB Demi" panose="020E0802020502020306" pitchFamily="34" charset="0"/>
              </a:rPr>
              <a:t>Web Server</a:t>
            </a:r>
          </a:p>
        </p:txBody>
      </p:sp>
      <p:cxnSp>
        <p:nvCxnSpPr>
          <p:cNvPr id="49" name="연결선: 구부러짐 48">
            <a:extLst>
              <a:ext uri="{FF2B5EF4-FFF2-40B4-BE49-F238E27FC236}">
                <a16:creationId xmlns:a16="http://schemas.microsoft.com/office/drawing/2014/main" id="{030DDBAB-3514-4F4A-BC6C-A0499A1AFFC6}"/>
              </a:ext>
            </a:extLst>
          </p:cNvPr>
          <p:cNvCxnSpPr>
            <a:cxnSpLocks/>
            <a:stCxn id="62" idx="0"/>
            <a:endCxn id="33" idx="3"/>
          </p:cNvCxnSpPr>
          <p:nvPr/>
        </p:nvCxnSpPr>
        <p:spPr>
          <a:xfrm rot="16200000" flipV="1">
            <a:off x="5658911" y="3221437"/>
            <a:ext cx="387889" cy="2178567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연결선: 구부러짐 51">
            <a:extLst>
              <a:ext uri="{FF2B5EF4-FFF2-40B4-BE49-F238E27FC236}">
                <a16:creationId xmlns:a16="http://schemas.microsoft.com/office/drawing/2014/main" id="{2A7869AD-1ACE-4E61-9CD6-6A2425991E47}"/>
              </a:ext>
            </a:extLst>
          </p:cNvPr>
          <p:cNvCxnSpPr>
            <a:cxnSpLocks/>
            <a:stCxn id="39" idx="1"/>
            <a:endCxn id="33" idx="3"/>
          </p:cNvCxnSpPr>
          <p:nvPr/>
        </p:nvCxnSpPr>
        <p:spPr>
          <a:xfrm rot="10800000">
            <a:off x="4763571" y="4116776"/>
            <a:ext cx="2290616" cy="2031692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연결선: 구부러짐 77">
            <a:extLst>
              <a:ext uri="{FF2B5EF4-FFF2-40B4-BE49-F238E27FC236}">
                <a16:creationId xmlns:a16="http://schemas.microsoft.com/office/drawing/2014/main" id="{0EA3FB46-FC28-4BD5-9EAA-C06B4B0AF978}"/>
              </a:ext>
            </a:extLst>
          </p:cNvPr>
          <p:cNvCxnSpPr>
            <a:cxnSpLocks/>
            <a:stCxn id="33" idx="0"/>
            <a:endCxn id="31" idx="3"/>
          </p:cNvCxnSpPr>
          <p:nvPr/>
        </p:nvCxnSpPr>
        <p:spPr>
          <a:xfrm rot="5400000" flipH="1" flipV="1">
            <a:off x="2996838" y="2668430"/>
            <a:ext cx="1884233" cy="309515"/>
          </a:xfrm>
          <a:prstGeom prst="curved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연결선: 구부러짐 41">
            <a:extLst>
              <a:ext uri="{FF2B5EF4-FFF2-40B4-BE49-F238E27FC236}">
                <a16:creationId xmlns:a16="http://schemas.microsoft.com/office/drawing/2014/main" id="{DD5DAEA3-FD58-40C4-B030-67B3713A24A6}"/>
              </a:ext>
            </a:extLst>
          </p:cNvPr>
          <p:cNvCxnSpPr>
            <a:cxnSpLocks/>
            <a:stCxn id="33" idx="1"/>
            <a:endCxn id="48" idx="0"/>
          </p:cNvCxnSpPr>
          <p:nvPr/>
        </p:nvCxnSpPr>
        <p:spPr>
          <a:xfrm rot="10800000" flipV="1">
            <a:off x="1698385" y="4116775"/>
            <a:ext cx="1106438" cy="448057"/>
          </a:xfrm>
          <a:prstGeom prst="curved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92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FD159C-3603-46CF-8B65-68D1EF751B3B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분산 구조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 구성 및 설정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3B980F-8DC8-4A07-9B5E-1036803F4CC2}"/>
              </a:ext>
            </a:extLst>
          </p:cNvPr>
          <p:cNvSpPr txBox="1"/>
          <p:nvPr/>
        </p:nvSpPr>
        <p:spPr>
          <a:xfrm>
            <a:off x="174778" y="567598"/>
            <a:ext cx="118589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1.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방화벽 구성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-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내부망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MySQL, Redis, DynamoDB, RabbitMQ, VCS for Deploy, MongoDB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-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외부망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Auth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WebServer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, Auth Admin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WebServer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            Login Server, Game Server, ? Server, UGQ &amp; Resource Server,</a:t>
            </a:r>
            <a:b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            Server Control Center Server,</a:t>
            </a:r>
          </a:p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            Service Admin </a:t>
            </a:r>
            <a:r>
              <a:rPr lang="en-US" altLang="ko-KR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WebServer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5062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2155</TotalTime>
  <Words>737</Words>
  <Application>Microsoft Office PowerPoint</Application>
  <PresentationFormat>와이드스크린</PresentationFormat>
  <Paragraphs>214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HY헤드라인M</vt:lpstr>
      <vt:lpstr>굴림</vt:lpstr>
      <vt:lpstr>맑은 고딕</vt:lpstr>
      <vt:lpstr>Arial</vt:lpstr>
      <vt:lpstr>Berlin Sans FB Demi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moo sung, Kang</cp:lastModifiedBy>
  <cp:revision>82</cp:revision>
  <dcterms:created xsi:type="dcterms:W3CDTF">2023-10-27T17:14:40Z</dcterms:created>
  <dcterms:modified xsi:type="dcterms:W3CDTF">2025-03-13T05:59:23Z</dcterms:modified>
</cp:coreProperties>
</file>